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</p:sldIdLst>
  <p:sldSz cy="6858000" cx="9144000"/>
  <p:notesSz cx="6985000" cy="9283700"/>
  <p:embeddedFontLst>
    <p:embeddedFont>
      <p:font typeface="Roboto"/>
      <p:regular r:id="rId32"/>
      <p:bold r:id="rId33"/>
      <p:italic r:id="rId34"/>
      <p:boldItalic r:id="rId3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font" Target="fonts/Roboto-bold.fntdata"/><Relationship Id="rId10" Type="http://schemas.openxmlformats.org/officeDocument/2006/relationships/slide" Target="slides/slide6.xml"/><Relationship Id="rId32" Type="http://schemas.openxmlformats.org/officeDocument/2006/relationships/font" Target="fonts/Roboto-regular.fntdata"/><Relationship Id="rId13" Type="http://schemas.openxmlformats.org/officeDocument/2006/relationships/slide" Target="slides/slide9.xml"/><Relationship Id="rId35" Type="http://schemas.openxmlformats.org/officeDocument/2006/relationships/font" Target="fonts/Roboto-boldItalic.fntdata"/><Relationship Id="rId12" Type="http://schemas.openxmlformats.org/officeDocument/2006/relationships/slide" Target="slides/slide8.xml"/><Relationship Id="rId34" Type="http://schemas.openxmlformats.org/officeDocument/2006/relationships/font" Target="fonts/Roboto-italic.fntdata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3026833" cy="46418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956551" y="0"/>
            <a:ext cx="3026833" cy="46418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71575" y="695325"/>
            <a:ext cx="4641850" cy="34813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817904"/>
            <a:ext cx="3026833" cy="46418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956551" y="8817904"/>
            <a:ext cx="3026833" cy="464185"/>
          </a:xfrm>
          <a:prstGeom prst="rect">
            <a:avLst/>
          </a:prstGeom>
          <a:noFill/>
          <a:ln>
            <a:noFill/>
          </a:ln>
        </p:spPr>
        <p:txBody>
          <a:bodyPr anchorCtr="0" anchor="b" bIns="46475" lIns="92950" spcFirstLastPara="1" rIns="92950" wrap="square" tIns="4647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4:notes"/>
          <p:cNvSpPr/>
          <p:nvPr>
            <p:ph idx="2" type="sldImg"/>
          </p:nvPr>
        </p:nvSpPr>
        <p:spPr>
          <a:xfrm>
            <a:off x="1171575" y="695325"/>
            <a:ext cx="4641850" cy="34813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5" name="Google Shape;95;p4:notes"/>
          <p:cNvSpPr txBox="1"/>
          <p:nvPr>
            <p:ph idx="1" type="body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  <a:noFill/>
          <a:ln>
            <a:noFill/>
          </a:ln>
        </p:spPr>
        <p:txBody>
          <a:bodyPr anchorCtr="0" anchor="t" bIns="46475" lIns="92950" spcFirstLastPara="1" rIns="92950" wrap="square" tIns="464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4:notes"/>
          <p:cNvSpPr txBox="1"/>
          <p:nvPr>
            <p:ph idx="12" type="sldNum"/>
          </p:nvPr>
        </p:nvSpPr>
        <p:spPr>
          <a:xfrm>
            <a:off x="3956551" y="8817904"/>
            <a:ext cx="3026833" cy="464185"/>
          </a:xfrm>
          <a:prstGeom prst="rect">
            <a:avLst/>
          </a:prstGeom>
          <a:noFill/>
          <a:ln>
            <a:noFill/>
          </a:ln>
        </p:spPr>
        <p:txBody>
          <a:bodyPr anchorCtr="0" anchor="b" bIns="46475" lIns="92950" spcFirstLastPara="1" rIns="92950" wrap="square" tIns="4647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5:notes"/>
          <p:cNvSpPr/>
          <p:nvPr>
            <p:ph idx="2" type="sldImg"/>
          </p:nvPr>
        </p:nvSpPr>
        <p:spPr>
          <a:xfrm>
            <a:off x="1171575" y="695325"/>
            <a:ext cx="4641850" cy="34813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4" name="Google Shape;224;p25:notes"/>
          <p:cNvSpPr txBox="1"/>
          <p:nvPr>
            <p:ph idx="1" type="body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  <a:noFill/>
          <a:ln>
            <a:noFill/>
          </a:ln>
        </p:spPr>
        <p:txBody>
          <a:bodyPr anchorCtr="0" anchor="t" bIns="46475" lIns="92950" spcFirstLastPara="1" rIns="92950" wrap="square" tIns="464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RR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you have an Engineer- need to monitor the construction from start to finish.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Labor Wage and Compliance Interview will need to be conducted. </a:t>
            </a:r>
            <a:endParaRPr/>
          </a:p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You’ll conduct your interviews and email forms (from your Project Status tab of your Project Forms Google Docs) to your LGC rep. We’ll assist you on the process from there.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CALL US for questions!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25:notes"/>
          <p:cNvSpPr txBox="1"/>
          <p:nvPr>
            <p:ph idx="12" type="sldNum"/>
          </p:nvPr>
        </p:nvSpPr>
        <p:spPr>
          <a:xfrm>
            <a:off x="3956551" y="8817904"/>
            <a:ext cx="3026833" cy="464185"/>
          </a:xfrm>
          <a:prstGeom prst="rect">
            <a:avLst/>
          </a:prstGeom>
          <a:noFill/>
          <a:ln>
            <a:noFill/>
          </a:ln>
        </p:spPr>
        <p:txBody>
          <a:bodyPr anchorCtr="0" anchor="b" bIns="46475" lIns="92950" spcFirstLastPara="1" rIns="92950" wrap="square" tIns="4647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7:notes"/>
          <p:cNvSpPr/>
          <p:nvPr>
            <p:ph idx="2" type="sldImg"/>
          </p:nvPr>
        </p:nvSpPr>
        <p:spPr>
          <a:xfrm>
            <a:off x="1171575" y="695325"/>
            <a:ext cx="4641850" cy="34813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9" name="Google Shape;239;p27:notes"/>
          <p:cNvSpPr txBox="1"/>
          <p:nvPr>
            <p:ph idx="1" type="body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  <a:noFill/>
          <a:ln>
            <a:noFill/>
          </a:ln>
        </p:spPr>
        <p:txBody>
          <a:bodyPr anchorCtr="0" anchor="t" bIns="46475" lIns="92950" spcFirstLastPara="1" rIns="92950" wrap="square" tIns="464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MJ</a:t>
            </a:r>
            <a:endParaRPr/>
          </a:p>
          <a:p>
            <a:pPr indent="-228051" lvl="0" marL="228051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Form in Project Forms</a:t>
            </a:r>
            <a:endParaRPr/>
          </a:p>
          <a:p>
            <a:pPr indent="-239653" lvl="1" marL="684154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Should be submitted with final bill. 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27:notes"/>
          <p:cNvSpPr txBox="1"/>
          <p:nvPr>
            <p:ph idx="12" type="sldNum"/>
          </p:nvPr>
        </p:nvSpPr>
        <p:spPr>
          <a:xfrm>
            <a:off x="3956551" y="8817904"/>
            <a:ext cx="3026833" cy="464185"/>
          </a:xfrm>
          <a:prstGeom prst="rect">
            <a:avLst/>
          </a:prstGeom>
          <a:noFill/>
          <a:ln>
            <a:noFill/>
          </a:ln>
        </p:spPr>
        <p:txBody>
          <a:bodyPr anchorCtr="0" anchor="b" bIns="46475" lIns="92950" spcFirstLastPara="1" rIns="92950" wrap="square" tIns="4647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29:notes"/>
          <p:cNvSpPr/>
          <p:nvPr>
            <p:ph idx="2" type="sldImg"/>
          </p:nvPr>
        </p:nvSpPr>
        <p:spPr>
          <a:xfrm>
            <a:off x="1171575" y="695325"/>
            <a:ext cx="4641850" cy="34813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4" name="Google Shape;254;p29:notes"/>
          <p:cNvSpPr txBox="1"/>
          <p:nvPr>
            <p:ph idx="1" type="body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  <a:noFill/>
          <a:ln>
            <a:noFill/>
          </a:ln>
        </p:spPr>
        <p:txBody>
          <a:bodyPr anchorCtr="0" anchor="t" bIns="46475" lIns="92950" spcFirstLastPara="1" rIns="92950" wrap="square" tIns="464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MJ</a:t>
            </a:r>
            <a:endParaRPr/>
          </a:p>
          <a:p>
            <a:pPr indent="-228051" lvl="0" marL="228051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pay first then request reimbursement </a:t>
            </a:r>
            <a:endParaRPr/>
          </a:p>
          <a:p>
            <a:pPr indent="-228051" lvl="0" marL="228051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Keep us updated ! Send in invoices as you pay bills!</a:t>
            </a:r>
            <a:endParaRPr/>
          </a:p>
          <a:p>
            <a:pPr indent="-228051" lvl="0" marL="228051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Inactive list </a:t>
            </a:r>
            <a:endParaRPr/>
          </a:p>
          <a:p>
            <a:pPr indent="-239653" lvl="1" marL="684154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Once your funds becom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29:notes"/>
          <p:cNvSpPr txBox="1"/>
          <p:nvPr>
            <p:ph idx="12" type="sldNum"/>
          </p:nvPr>
        </p:nvSpPr>
        <p:spPr>
          <a:xfrm>
            <a:off x="3956551" y="8817904"/>
            <a:ext cx="3026833" cy="464185"/>
          </a:xfrm>
          <a:prstGeom prst="rect">
            <a:avLst/>
          </a:prstGeom>
          <a:noFill/>
          <a:ln>
            <a:noFill/>
          </a:ln>
        </p:spPr>
        <p:txBody>
          <a:bodyPr anchorCtr="0" anchor="b" bIns="46475" lIns="92950" spcFirstLastPara="1" rIns="92950" wrap="square" tIns="4647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2:notes"/>
          <p:cNvSpPr/>
          <p:nvPr>
            <p:ph idx="2" type="sldImg"/>
          </p:nvPr>
        </p:nvSpPr>
        <p:spPr>
          <a:xfrm>
            <a:off x="1171575" y="695325"/>
            <a:ext cx="4641850" cy="34813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4" name="Google Shape;274;p32:notes"/>
          <p:cNvSpPr txBox="1"/>
          <p:nvPr>
            <p:ph idx="1" type="body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  <a:noFill/>
          <a:ln>
            <a:noFill/>
          </a:ln>
        </p:spPr>
        <p:txBody>
          <a:bodyPr anchorCtr="0" anchor="t" bIns="46475" lIns="92950" spcFirstLastPara="1" rIns="92950" wrap="square" tIns="464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MJ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p32:notes"/>
          <p:cNvSpPr txBox="1"/>
          <p:nvPr>
            <p:ph idx="12" type="sldNum"/>
          </p:nvPr>
        </p:nvSpPr>
        <p:spPr>
          <a:xfrm>
            <a:off x="3956551" y="8817904"/>
            <a:ext cx="3026833" cy="464185"/>
          </a:xfrm>
          <a:prstGeom prst="rect">
            <a:avLst/>
          </a:prstGeom>
          <a:noFill/>
          <a:ln>
            <a:noFill/>
          </a:ln>
        </p:spPr>
        <p:txBody>
          <a:bodyPr anchorCtr="0" anchor="b" bIns="46475" lIns="92950" spcFirstLastPara="1" rIns="92950" wrap="square" tIns="4647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73fee8a679_0_0:notes"/>
          <p:cNvSpPr/>
          <p:nvPr>
            <p:ph idx="2" type="sldImg"/>
          </p:nvPr>
        </p:nvSpPr>
        <p:spPr>
          <a:xfrm>
            <a:off x="1171575" y="695325"/>
            <a:ext cx="4641900" cy="3481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1" name="Google Shape;291;g73fee8a679_0_0:notes"/>
          <p:cNvSpPr txBox="1"/>
          <p:nvPr>
            <p:ph idx="1" type="body"/>
          </p:nvPr>
        </p:nvSpPr>
        <p:spPr>
          <a:xfrm>
            <a:off x="698500" y="4409758"/>
            <a:ext cx="5588100" cy="41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6475" lIns="92950" spcFirstLastPara="1" rIns="92950" wrap="square" tIns="464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MJ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" name="Google Shape;292;g73fee8a679_0_0:notes"/>
          <p:cNvSpPr txBox="1"/>
          <p:nvPr>
            <p:ph idx="12" type="sldNum"/>
          </p:nvPr>
        </p:nvSpPr>
        <p:spPr>
          <a:xfrm>
            <a:off x="3956551" y="8817904"/>
            <a:ext cx="3026700" cy="464100"/>
          </a:xfrm>
          <a:prstGeom prst="rect">
            <a:avLst/>
          </a:prstGeom>
          <a:noFill/>
          <a:ln>
            <a:noFill/>
          </a:ln>
        </p:spPr>
        <p:txBody>
          <a:bodyPr anchorCtr="0" anchor="b" bIns="46475" lIns="92950" spcFirstLastPara="1" rIns="92950" wrap="square" tIns="4647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553bba5b98_0_0:notes"/>
          <p:cNvSpPr/>
          <p:nvPr>
            <p:ph idx="2" type="sldImg"/>
          </p:nvPr>
        </p:nvSpPr>
        <p:spPr>
          <a:xfrm>
            <a:off x="1171575" y="695325"/>
            <a:ext cx="4641900" cy="3481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8" name="Google Shape;298;g553bba5b98_0_0:notes"/>
          <p:cNvSpPr txBox="1"/>
          <p:nvPr>
            <p:ph idx="1" type="body"/>
          </p:nvPr>
        </p:nvSpPr>
        <p:spPr>
          <a:xfrm>
            <a:off x="698500" y="4409758"/>
            <a:ext cx="5588100" cy="41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6475" lIns="92950" spcFirstLastPara="1" rIns="92950" wrap="square" tIns="464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MJ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" name="Google Shape;299;g553bba5b98_0_0:notes"/>
          <p:cNvSpPr txBox="1"/>
          <p:nvPr>
            <p:ph idx="12" type="sldNum"/>
          </p:nvPr>
        </p:nvSpPr>
        <p:spPr>
          <a:xfrm>
            <a:off x="3956551" y="8817904"/>
            <a:ext cx="3026700" cy="464100"/>
          </a:xfrm>
          <a:prstGeom prst="rect">
            <a:avLst/>
          </a:prstGeom>
          <a:noFill/>
          <a:ln>
            <a:noFill/>
          </a:ln>
        </p:spPr>
        <p:txBody>
          <a:bodyPr anchorCtr="0" anchor="b" bIns="46475" lIns="92950" spcFirstLastPara="1" rIns="92950" wrap="square" tIns="4647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34:notes"/>
          <p:cNvSpPr/>
          <p:nvPr>
            <p:ph idx="2" type="sldImg"/>
          </p:nvPr>
        </p:nvSpPr>
        <p:spPr>
          <a:xfrm>
            <a:off x="1171575" y="695325"/>
            <a:ext cx="4641850" cy="34813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3" name="Google Shape;313;p34:notes"/>
          <p:cNvSpPr txBox="1"/>
          <p:nvPr>
            <p:ph idx="1" type="body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  <a:noFill/>
          <a:ln>
            <a:noFill/>
          </a:ln>
        </p:spPr>
        <p:txBody>
          <a:bodyPr anchorCtr="0" anchor="t" bIns="46475" lIns="92950" spcFirstLastPara="1" rIns="92950" wrap="square" tIns="464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" name="Google Shape;314;p34:notes"/>
          <p:cNvSpPr txBox="1"/>
          <p:nvPr>
            <p:ph idx="12" type="sldNum"/>
          </p:nvPr>
        </p:nvSpPr>
        <p:spPr>
          <a:xfrm>
            <a:off x="3956551" y="8817904"/>
            <a:ext cx="3026833" cy="464185"/>
          </a:xfrm>
          <a:prstGeom prst="rect">
            <a:avLst/>
          </a:prstGeom>
          <a:noFill/>
          <a:ln>
            <a:noFill/>
          </a:ln>
        </p:spPr>
        <p:txBody>
          <a:bodyPr anchorCtr="0" anchor="b" bIns="46475" lIns="92950" spcFirstLastPara="1" rIns="92950" wrap="square" tIns="4647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36:notes"/>
          <p:cNvSpPr/>
          <p:nvPr>
            <p:ph idx="2" type="sldImg"/>
          </p:nvPr>
        </p:nvSpPr>
        <p:spPr>
          <a:xfrm>
            <a:off x="1171575" y="695325"/>
            <a:ext cx="4641850" cy="34813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2" name="Google Shape;322;p36:notes"/>
          <p:cNvSpPr txBox="1"/>
          <p:nvPr>
            <p:ph idx="1" type="body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  <a:noFill/>
          <a:ln>
            <a:noFill/>
          </a:ln>
        </p:spPr>
        <p:txBody>
          <a:bodyPr anchorCtr="0" anchor="t" bIns="46475" lIns="92950" spcFirstLastPara="1" rIns="92950" wrap="square" tIns="464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Google Shape;323;p36:notes"/>
          <p:cNvSpPr txBox="1"/>
          <p:nvPr>
            <p:ph idx="12" type="sldNum"/>
          </p:nvPr>
        </p:nvSpPr>
        <p:spPr>
          <a:xfrm>
            <a:off x="3956551" y="8817904"/>
            <a:ext cx="3026833" cy="464185"/>
          </a:xfrm>
          <a:prstGeom prst="rect">
            <a:avLst/>
          </a:prstGeom>
          <a:noFill/>
          <a:ln>
            <a:noFill/>
          </a:ln>
        </p:spPr>
        <p:txBody>
          <a:bodyPr anchorCtr="0" anchor="b" bIns="46475" lIns="92950" spcFirstLastPara="1" rIns="92950" wrap="square" tIns="4647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28dc5f7b53_0_523:notes"/>
          <p:cNvSpPr/>
          <p:nvPr>
            <p:ph idx="2" type="sldImg"/>
          </p:nvPr>
        </p:nvSpPr>
        <p:spPr>
          <a:xfrm>
            <a:off x="1171575" y="695325"/>
            <a:ext cx="4641900" cy="3481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28dc5f7b53_0_523:notes"/>
          <p:cNvSpPr txBox="1"/>
          <p:nvPr>
            <p:ph idx="1" type="body"/>
          </p:nvPr>
        </p:nvSpPr>
        <p:spPr>
          <a:xfrm>
            <a:off x="698500" y="4409758"/>
            <a:ext cx="5588100" cy="417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8" name="Google Shape;338;g28dc5f7b53_0_523:notes"/>
          <p:cNvSpPr txBox="1"/>
          <p:nvPr>
            <p:ph idx="12" type="sldNum"/>
          </p:nvPr>
        </p:nvSpPr>
        <p:spPr>
          <a:xfrm>
            <a:off x="3956551" y="8817904"/>
            <a:ext cx="3026700" cy="464100"/>
          </a:xfrm>
          <a:prstGeom prst="rect">
            <a:avLst/>
          </a:prstGeom>
        </p:spPr>
        <p:txBody>
          <a:bodyPr anchorCtr="0" anchor="b" bIns="46475" lIns="92950" spcFirstLastPara="1" rIns="92950" wrap="square" tIns="464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28dc5f7b53_0_534:notes"/>
          <p:cNvSpPr/>
          <p:nvPr>
            <p:ph idx="2" type="sldImg"/>
          </p:nvPr>
        </p:nvSpPr>
        <p:spPr>
          <a:xfrm>
            <a:off x="1171575" y="695325"/>
            <a:ext cx="4641900" cy="3481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Google Shape;348;g28dc5f7b53_0_534:notes"/>
          <p:cNvSpPr txBox="1"/>
          <p:nvPr>
            <p:ph idx="1" type="body"/>
          </p:nvPr>
        </p:nvSpPr>
        <p:spPr>
          <a:xfrm>
            <a:off x="698500" y="4409758"/>
            <a:ext cx="5588100" cy="417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9" name="Google Shape;349;g28dc5f7b53_0_534:notes"/>
          <p:cNvSpPr txBox="1"/>
          <p:nvPr>
            <p:ph idx="12" type="sldNum"/>
          </p:nvPr>
        </p:nvSpPr>
        <p:spPr>
          <a:xfrm>
            <a:off x="3956551" y="8817904"/>
            <a:ext cx="3026700" cy="464100"/>
          </a:xfrm>
          <a:prstGeom prst="rect">
            <a:avLst/>
          </a:prstGeom>
        </p:spPr>
        <p:txBody>
          <a:bodyPr anchorCtr="0" anchor="b" bIns="46475" lIns="92950" spcFirstLastPara="1" rIns="92950" wrap="square" tIns="464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7:notes"/>
          <p:cNvSpPr/>
          <p:nvPr>
            <p:ph idx="2" type="sldImg"/>
          </p:nvPr>
        </p:nvSpPr>
        <p:spPr>
          <a:xfrm>
            <a:off x="1171575" y="695325"/>
            <a:ext cx="4641850" cy="34813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4" name="Google Shape;104;p7:notes"/>
          <p:cNvSpPr txBox="1"/>
          <p:nvPr>
            <p:ph idx="1" type="body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  <a:noFill/>
          <a:ln>
            <a:noFill/>
          </a:ln>
        </p:spPr>
        <p:txBody>
          <a:bodyPr anchorCtr="0" anchor="t" bIns="46475" lIns="92950" spcFirstLastPara="1" rIns="92950" wrap="square" tIns="464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7:notes"/>
          <p:cNvSpPr txBox="1"/>
          <p:nvPr>
            <p:ph idx="12" type="sldNum"/>
          </p:nvPr>
        </p:nvSpPr>
        <p:spPr>
          <a:xfrm>
            <a:off x="3956551" y="8817904"/>
            <a:ext cx="3026833" cy="464185"/>
          </a:xfrm>
          <a:prstGeom prst="rect">
            <a:avLst/>
          </a:prstGeom>
          <a:noFill/>
          <a:ln>
            <a:noFill/>
          </a:ln>
        </p:spPr>
        <p:txBody>
          <a:bodyPr anchorCtr="0" anchor="b" bIns="46475" lIns="92950" spcFirstLastPara="1" rIns="92950" wrap="square" tIns="4647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28dc5f7b53_0_542:notes"/>
          <p:cNvSpPr/>
          <p:nvPr>
            <p:ph idx="2" type="sldImg"/>
          </p:nvPr>
        </p:nvSpPr>
        <p:spPr>
          <a:xfrm>
            <a:off x="1171575" y="695325"/>
            <a:ext cx="4641900" cy="3481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" name="Google Shape;356;g28dc5f7b53_0_542:notes"/>
          <p:cNvSpPr txBox="1"/>
          <p:nvPr>
            <p:ph idx="1" type="body"/>
          </p:nvPr>
        </p:nvSpPr>
        <p:spPr>
          <a:xfrm>
            <a:off x="698500" y="4409758"/>
            <a:ext cx="5588100" cy="417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7" name="Google Shape;357;g28dc5f7b53_0_542:notes"/>
          <p:cNvSpPr txBox="1"/>
          <p:nvPr>
            <p:ph idx="12" type="sldNum"/>
          </p:nvPr>
        </p:nvSpPr>
        <p:spPr>
          <a:xfrm>
            <a:off x="3956551" y="8817904"/>
            <a:ext cx="3026700" cy="464100"/>
          </a:xfrm>
          <a:prstGeom prst="rect">
            <a:avLst/>
          </a:prstGeom>
        </p:spPr>
        <p:txBody>
          <a:bodyPr anchorCtr="0" anchor="b" bIns="46475" lIns="92950" spcFirstLastPara="1" rIns="92950" wrap="square" tIns="464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28dc5f7b53_0_549:notes"/>
          <p:cNvSpPr/>
          <p:nvPr>
            <p:ph idx="2" type="sldImg"/>
          </p:nvPr>
        </p:nvSpPr>
        <p:spPr>
          <a:xfrm>
            <a:off x="1171575" y="695325"/>
            <a:ext cx="4641900" cy="3481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28dc5f7b53_0_549:notes"/>
          <p:cNvSpPr txBox="1"/>
          <p:nvPr>
            <p:ph idx="1" type="body"/>
          </p:nvPr>
        </p:nvSpPr>
        <p:spPr>
          <a:xfrm>
            <a:off x="698500" y="4409758"/>
            <a:ext cx="5588100" cy="417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5" name="Google Shape;365;g28dc5f7b53_0_549:notes"/>
          <p:cNvSpPr txBox="1"/>
          <p:nvPr>
            <p:ph idx="12" type="sldNum"/>
          </p:nvPr>
        </p:nvSpPr>
        <p:spPr>
          <a:xfrm>
            <a:off x="3956551" y="8817904"/>
            <a:ext cx="3026700" cy="464100"/>
          </a:xfrm>
          <a:prstGeom prst="rect">
            <a:avLst/>
          </a:prstGeom>
        </p:spPr>
        <p:txBody>
          <a:bodyPr anchorCtr="0" anchor="b" bIns="46475" lIns="92950" spcFirstLastPara="1" rIns="92950" wrap="square" tIns="464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28dc5f7b53_0_556:notes"/>
          <p:cNvSpPr/>
          <p:nvPr>
            <p:ph idx="2" type="sldImg"/>
          </p:nvPr>
        </p:nvSpPr>
        <p:spPr>
          <a:xfrm>
            <a:off x="1171575" y="695325"/>
            <a:ext cx="4641900" cy="3481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" name="Google Shape;372;g28dc5f7b53_0_556:notes"/>
          <p:cNvSpPr txBox="1"/>
          <p:nvPr>
            <p:ph idx="1" type="body"/>
          </p:nvPr>
        </p:nvSpPr>
        <p:spPr>
          <a:xfrm>
            <a:off x="698500" y="4409758"/>
            <a:ext cx="5588100" cy="417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3" name="Google Shape;373;g28dc5f7b53_0_556:notes"/>
          <p:cNvSpPr txBox="1"/>
          <p:nvPr>
            <p:ph idx="12" type="sldNum"/>
          </p:nvPr>
        </p:nvSpPr>
        <p:spPr>
          <a:xfrm>
            <a:off x="3956551" y="8817904"/>
            <a:ext cx="3026700" cy="464100"/>
          </a:xfrm>
          <a:prstGeom prst="rect">
            <a:avLst/>
          </a:prstGeom>
        </p:spPr>
        <p:txBody>
          <a:bodyPr anchorCtr="0" anchor="b" bIns="46475" lIns="92950" spcFirstLastPara="1" rIns="92950" wrap="square" tIns="464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28dc5f7b53_0_565:notes"/>
          <p:cNvSpPr/>
          <p:nvPr>
            <p:ph idx="2" type="sldImg"/>
          </p:nvPr>
        </p:nvSpPr>
        <p:spPr>
          <a:xfrm>
            <a:off x="1171575" y="695325"/>
            <a:ext cx="4641900" cy="3481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0" name="Google Shape;380;g28dc5f7b53_0_565:notes"/>
          <p:cNvSpPr txBox="1"/>
          <p:nvPr>
            <p:ph idx="1" type="body"/>
          </p:nvPr>
        </p:nvSpPr>
        <p:spPr>
          <a:xfrm>
            <a:off x="698500" y="4409758"/>
            <a:ext cx="5588100" cy="417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1" name="Google Shape;381;g28dc5f7b53_0_565:notes"/>
          <p:cNvSpPr txBox="1"/>
          <p:nvPr>
            <p:ph idx="12" type="sldNum"/>
          </p:nvPr>
        </p:nvSpPr>
        <p:spPr>
          <a:xfrm>
            <a:off x="3956551" y="8817904"/>
            <a:ext cx="3026700" cy="464100"/>
          </a:xfrm>
          <a:prstGeom prst="rect">
            <a:avLst/>
          </a:prstGeom>
        </p:spPr>
        <p:txBody>
          <a:bodyPr anchorCtr="0" anchor="b" bIns="46475" lIns="92950" spcFirstLastPara="1" rIns="92950" wrap="square" tIns="464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28dc5f7b53_0_571:notes"/>
          <p:cNvSpPr/>
          <p:nvPr>
            <p:ph idx="2" type="sldImg"/>
          </p:nvPr>
        </p:nvSpPr>
        <p:spPr>
          <a:xfrm>
            <a:off x="1171575" y="695325"/>
            <a:ext cx="4641900" cy="3481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28dc5f7b53_0_571:notes"/>
          <p:cNvSpPr txBox="1"/>
          <p:nvPr>
            <p:ph idx="1" type="body"/>
          </p:nvPr>
        </p:nvSpPr>
        <p:spPr>
          <a:xfrm>
            <a:off x="698500" y="4409758"/>
            <a:ext cx="5588100" cy="417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9" name="Google Shape;389;g28dc5f7b53_0_571:notes"/>
          <p:cNvSpPr txBox="1"/>
          <p:nvPr>
            <p:ph idx="12" type="sldNum"/>
          </p:nvPr>
        </p:nvSpPr>
        <p:spPr>
          <a:xfrm>
            <a:off x="3956551" y="8817904"/>
            <a:ext cx="3026700" cy="464100"/>
          </a:xfrm>
          <a:prstGeom prst="rect">
            <a:avLst/>
          </a:prstGeom>
        </p:spPr>
        <p:txBody>
          <a:bodyPr anchorCtr="0" anchor="b" bIns="46475" lIns="92950" spcFirstLastPara="1" rIns="92950" wrap="square" tIns="464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g28dc5f7b53_0_583:notes"/>
          <p:cNvSpPr/>
          <p:nvPr>
            <p:ph idx="2" type="sldImg"/>
          </p:nvPr>
        </p:nvSpPr>
        <p:spPr>
          <a:xfrm>
            <a:off x="1171575" y="695325"/>
            <a:ext cx="4641900" cy="3481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" name="Google Shape;397;g28dc5f7b53_0_583:notes"/>
          <p:cNvSpPr txBox="1"/>
          <p:nvPr>
            <p:ph idx="1" type="body"/>
          </p:nvPr>
        </p:nvSpPr>
        <p:spPr>
          <a:xfrm>
            <a:off x="698500" y="4409758"/>
            <a:ext cx="5588100" cy="417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8" name="Google Shape;398;g28dc5f7b53_0_583:notes"/>
          <p:cNvSpPr txBox="1"/>
          <p:nvPr>
            <p:ph idx="12" type="sldNum"/>
          </p:nvPr>
        </p:nvSpPr>
        <p:spPr>
          <a:xfrm>
            <a:off x="3956551" y="8817904"/>
            <a:ext cx="3026700" cy="464100"/>
          </a:xfrm>
          <a:prstGeom prst="rect">
            <a:avLst/>
          </a:prstGeom>
        </p:spPr>
        <p:txBody>
          <a:bodyPr anchorCtr="0" anchor="b" bIns="46475" lIns="92950" spcFirstLastPara="1" rIns="92950" wrap="square" tIns="464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g28dc5f7b53_0_591:notes"/>
          <p:cNvSpPr/>
          <p:nvPr>
            <p:ph idx="2" type="sldImg"/>
          </p:nvPr>
        </p:nvSpPr>
        <p:spPr>
          <a:xfrm>
            <a:off x="1171575" y="695325"/>
            <a:ext cx="4641900" cy="3481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5" name="Google Shape;405;g28dc5f7b53_0_591:notes"/>
          <p:cNvSpPr txBox="1"/>
          <p:nvPr>
            <p:ph idx="1" type="body"/>
          </p:nvPr>
        </p:nvSpPr>
        <p:spPr>
          <a:xfrm>
            <a:off x="698500" y="4409758"/>
            <a:ext cx="5588100" cy="417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6" name="Google Shape;406;g28dc5f7b53_0_591:notes"/>
          <p:cNvSpPr txBox="1"/>
          <p:nvPr>
            <p:ph idx="12" type="sldNum"/>
          </p:nvPr>
        </p:nvSpPr>
        <p:spPr>
          <a:xfrm>
            <a:off x="3956551" y="8817904"/>
            <a:ext cx="3026700" cy="464100"/>
          </a:xfrm>
          <a:prstGeom prst="rect">
            <a:avLst/>
          </a:prstGeom>
        </p:spPr>
        <p:txBody>
          <a:bodyPr anchorCtr="0" anchor="b" bIns="46475" lIns="92950" spcFirstLastPara="1" rIns="92950" wrap="square" tIns="464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g2aa6e38e16_0_0:notes"/>
          <p:cNvSpPr/>
          <p:nvPr>
            <p:ph idx="2" type="sldImg"/>
          </p:nvPr>
        </p:nvSpPr>
        <p:spPr>
          <a:xfrm>
            <a:off x="1171575" y="695325"/>
            <a:ext cx="4641900" cy="3481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4" name="Google Shape;414;g2aa6e38e16_0_0:notes"/>
          <p:cNvSpPr txBox="1"/>
          <p:nvPr>
            <p:ph idx="1" type="body"/>
          </p:nvPr>
        </p:nvSpPr>
        <p:spPr>
          <a:xfrm>
            <a:off x="698500" y="4409758"/>
            <a:ext cx="5588100" cy="417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5" name="Google Shape;415;g2aa6e38e16_0_0:notes"/>
          <p:cNvSpPr txBox="1"/>
          <p:nvPr>
            <p:ph idx="12" type="sldNum"/>
          </p:nvPr>
        </p:nvSpPr>
        <p:spPr>
          <a:xfrm>
            <a:off x="3956551" y="8817904"/>
            <a:ext cx="3026700" cy="464100"/>
          </a:xfrm>
          <a:prstGeom prst="rect">
            <a:avLst/>
          </a:prstGeom>
        </p:spPr>
        <p:txBody>
          <a:bodyPr anchorCtr="0" anchor="b" bIns="46475" lIns="92950" spcFirstLastPara="1" rIns="92950" wrap="square" tIns="464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:notes"/>
          <p:cNvSpPr/>
          <p:nvPr>
            <p:ph idx="2" type="sldImg"/>
          </p:nvPr>
        </p:nvSpPr>
        <p:spPr>
          <a:xfrm>
            <a:off x="1171575" y="695325"/>
            <a:ext cx="4641850" cy="34813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1" name="Google Shape;111;p11:notes"/>
          <p:cNvSpPr txBox="1"/>
          <p:nvPr>
            <p:ph idx="1" type="body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  <a:noFill/>
          <a:ln>
            <a:noFill/>
          </a:ln>
        </p:spPr>
        <p:txBody>
          <a:bodyPr anchorCtr="0" anchor="t" bIns="46475" lIns="92950" spcFirstLastPara="1" rIns="92950" wrap="square" tIns="464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11:notes"/>
          <p:cNvSpPr txBox="1"/>
          <p:nvPr>
            <p:ph idx="12" type="sldNum"/>
          </p:nvPr>
        </p:nvSpPr>
        <p:spPr>
          <a:xfrm>
            <a:off x="3956551" y="8817904"/>
            <a:ext cx="3026833" cy="464185"/>
          </a:xfrm>
          <a:prstGeom prst="rect">
            <a:avLst/>
          </a:prstGeom>
          <a:noFill/>
          <a:ln>
            <a:noFill/>
          </a:ln>
        </p:spPr>
        <p:txBody>
          <a:bodyPr anchorCtr="0" anchor="b" bIns="46475" lIns="92950" spcFirstLastPara="1" rIns="92950" wrap="square" tIns="4647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3:notes"/>
          <p:cNvSpPr/>
          <p:nvPr>
            <p:ph idx="2" type="sldImg"/>
          </p:nvPr>
        </p:nvSpPr>
        <p:spPr>
          <a:xfrm>
            <a:off x="1171575" y="695325"/>
            <a:ext cx="4641850" cy="34813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4" name="Google Shape;144;p13:notes"/>
          <p:cNvSpPr txBox="1"/>
          <p:nvPr>
            <p:ph idx="1" type="body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  <a:noFill/>
          <a:ln>
            <a:noFill/>
          </a:ln>
        </p:spPr>
        <p:txBody>
          <a:bodyPr anchorCtr="0" anchor="t" bIns="46475" lIns="92950" spcFirstLastPara="1" rIns="92950" wrap="square" tIns="464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13:notes"/>
          <p:cNvSpPr txBox="1"/>
          <p:nvPr>
            <p:ph idx="12" type="sldNum"/>
          </p:nvPr>
        </p:nvSpPr>
        <p:spPr>
          <a:xfrm>
            <a:off x="3956551" y="8817904"/>
            <a:ext cx="3026833" cy="464185"/>
          </a:xfrm>
          <a:prstGeom prst="rect">
            <a:avLst/>
          </a:prstGeom>
          <a:noFill/>
          <a:ln>
            <a:noFill/>
          </a:ln>
        </p:spPr>
        <p:txBody>
          <a:bodyPr anchorCtr="0" anchor="b" bIns="46475" lIns="92950" spcFirstLastPara="1" rIns="92950" wrap="square" tIns="4647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5:notes"/>
          <p:cNvSpPr/>
          <p:nvPr>
            <p:ph idx="2" type="sldImg"/>
          </p:nvPr>
        </p:nvSpPr>
        <p:spPr>
          <a:xfrm>
            <a:off x="1171575" y="695325"/>
            <a:ext cx="4641850" cy="34813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6" name="Google Shape;156;p15:notes"/>
          <p:cNvSpPr txBox="1"/>
          <p:nvPr>
            <p:ph idx="1" type="body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  <a:noFill/>
          <a:ln>
            <a:noFill/>
          </a:ln>
        </p:spPr>
        <p:txBody>
          <a:bodyPr anchorCtr="0" anchor="t" bIns="46475" lIns="92950" spcFirstLastPara="1" rIns="92950" wrap="square" tIns="464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15:notes"/>
          <p:cNvSpPr txBox="1"/>
          <p:nvPr>
            <p:ph idx="12" type="sldNum"/>
          </p:nvPr>
        </p:nvSpPr>
        <p:spPr>
          <a:xfrm>
            <a:off x="3956551" y="8817904"/>
            <a:ext cx="3026833" cy="464185"/>
          </a:xfrm>
          <a:prstGeom prst="rect">
            <a:avLst/>
          </a:prstGeom>
          <a:noFill/>
          <a:ln>
            <a:noFill/>
          </a:ln>
        </p:spPr>
        <p:txBody>
          <a:bodyPr anchorCtr="0" anchor="b" bIns="46475" lIns="92950" spcFirstLastPara="1" rIns="92950" wrap="square" tIns="4647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7:notes"/>
          <p:cNvSpPr/>
          <p:nvPr>
            <p:ph idx="2" type="sldImg"/>
          </p:nvPr>
        </p:nvSpPr>
        <p:spPr>
          <a:xfrm>
            <a:off x="1171575" y="695325"/>
            <a:ext cx="4641850" cy="34813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5" name="Google Shape;165;p17:notes"/>
          <p:cNvSpPr txBox="1"/>
          <p:nvPr>
            <p:ph idx="1" type="body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  <a:noFill/>
          <a:ln>
            <a:noFill/>
          </a:ln>
        </p:spPr>
        <p:txBody>
          <a:bodyPr anchorCtr="0" anchor="t" bIns="46475" lIns="92950" spcFirstLastPara="1" rIns="92950" wrap="square" tIns="46475">
            <a:noAutofit/>
          </a:bodyPr>
          <a:lstStyle/>
          <a:p>
            <a:pPr indent="-228051" lvl="0" marL="228051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RR- 1</a:t>
            </a:r>
            <a:r>
              <a:rPr b="0" baseline="3000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</a:t>
            </a: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Step in the lifecycle of your project: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051" lvl="0" marL="228051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051" lvl="0" marL="228051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Formal study prior to applying for funding to determine feasibility of the project and address logistics of all parties involved. </a:t>
            </a:r>
            <a:endParaRPr/>
          </a:p>
          <a:p>
            <a:pPr indent="-228051" lvl="0" marL="228051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Helps mitigate unforeseen issues and  identifies priorities, particularly if the project will have multiple phases. </a:t>
            </a:r>
            <a:endParaRPr/>
          </a:p>
          <a:p>
            <a:pPr indent="-228051" lvl="0" marL="228051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plan is in place when applying for funding it will likely rank higher with the  Advisory Selection Committee.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39653" lvl="1" marL="684154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Exhibiting you’ve done your diligence in thoroughly planning your project.</a:t>
            </a:r>
            <a:endParaRPr/>
          </a:p>
          <a:p>
            <a:pPr indent="-228051" lvl="0" marL="228051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a local entity does not have a formal Planning Study and would like assistance, Federal Funding is available. </a:t>
            </a:r>
            <a:endParaRPr/>
          </a:p>
          <a:p>
            <a:pPr indent="-228051" lvl="0" marL="228051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Make sure plan stays current- priorities may change over time. 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051" lvl="0" marL="228051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(local entities) should coordinate with District staff for assistance in planning your projects. District staff can help identify ROW and environmental issues. </a:t>
            </a:r>
            <a:endParaRPr/>
          </a:p>
          <a:p>
            <a:pPr indent="-228051" lvl="0" marL="228051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Local governments have proper funding allocated or committed for your project. 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17:notes"/>
          <p:cNvSpPr txBox="1"/>
          <p:nvPr>
            <p:ph idx="12" type="sldNum"/>
          </p:nvPr>
        </p:nvSpPr>
        <p:spPr>
          <a:xfrm>
            <a:off x="3956551" y="8817904"/>
            <a:ext cx="3026833" cy="464185"/>
          </a:xfrm>
          <a:prstGeom prst="rect">
            <a:avLst/>
          </a:prstGeom>
          <a:noFill/>
          <a:ln>
            <a:noFill/>
          </a:ln>
        </p:spPr>
        <p:txBody>
          <a:bodyPr anchorCtr="0" anchor="b" bIns="46475" lIns="92950" spcFirstLastPara="1" rIns="92950" wrap="square" tIns="4647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9:notes"/>
          <p:cNvSpPr/>
          <p:nvPr>
            <p:ph idx="2" type="sldImg"/>
          </p:nvPr>
        </p:nvSpPr>
        <p:spPr>
          <a:xfrm>
            <a:off x="1171575" y="695325"/>
            <a:ext cx="4641850" cy="34813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8" name="Google Shape;178;p19:notes"/>
          <p:cNvSpPr txBox="1"/>
          <p:nvPr>
            <p:ph idx="1" type="body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  <a:noFill/>
          <a:ln>
            <a:noFill/>
          </a:ln>
        </p:spPr>
        <p:txBody>
          <a:bodyPr anchorCtr="0" anchor="t" bIns="46475" lIns="92950" spcFirstLastPara="1" rIns="92950" wrap="square" tIns="464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19:notes"/>
          <p:cNvSpPr txBox="1"/>
          <p:nvPr>
            <p:ph idx="12" type="sldNum"/>
          </p:nvPr>
        </p:nvSpPr>
        <p:spPr>
          <a:xfrm>
            <a:off x="3956551" y="8817904"/>
            <a:ext cx="3026833" cy="464185"/>
          </a:xfrm>
          <a:prstGeom prst="rect">
            <a:avLst/>
          </a:prstGeom>
          <a:noFill/>
          <a:ln>
            <a:noFill/>
          </a:ln>
        </p:spPr>
        <p:txBody>
          <a:bodyPr anchorCtr="0" anchor="b" bIns="46475" lIns="92950" spcFirstLastPara="1" rIns="92950" wrap="square" tIns="4647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1:notes"/>
          <p:cNvSpPr/>
          <p:nvPr>
            <p:ph idx="2" type="sldImg"/>
          </p:nvPr>
        </p:nvSpPr>
        <p:spPr>
          <a:xfrm>
            <a:off x="1171575" y="695325"/>
            <a:ext cx="4641850" cy="34813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4" name="Google Shape;194;p21:notes"/>
          <p:cNvSpPr txBox="1"/>
          <p:nvPr>
            <p:ph idx="1" type="body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  <a:noFill/>
          <a:ln>
            <a:noFill/>
          </a:ln>
        </p:spPr>
        <p:txBody>
          <a:bodyPr anchorCtr="0" anchor="t" bIns="46475" lIns="92950" spcFirstLastPara="1" rIns="92950" wrap="square" tIns="464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LGC will conduct a final review. Then NTP will be sent out..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Let me reiterate- **</a:t>
            </a:r>
            <a:r>
              <a:rPr b="1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ONLY TO ADVERTISE BID</a:t>
            </a: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** </a:t>
            </a:r>
            <a:r>
              <a:rPr b="0" i="0" lang="en-US" sz="12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 AWARD!</a:t>
            </a:r>
            <a:endParaRPr b="0" i="0" sz="1200" u="sng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21:notes"/>
          <p:cNvSpPr txBox="1"/>
          <p:nvPr>
            <p:ph idx="12" type="sldNum"/>
          </p:nvPr>
        </p:nvSpPr>
        <p:spPr>
          <a:xfrm>
            <a:off x="3956551" y="8817904"/>
            <a:ext cx="3026833" cy="464185"/>
          </a:xfrm>
          <a:prstGeom prst="rect">
            <a:avLst/>
          </a:prstGeom>
          <a:noFill/>
          <a:ln>
            <a:noFill/>
          </a:ln>
        </p:spPr>
        <p:txBody>
          <a:bodyPr anchorCtr="0" anchor="b" bIns="46475" lIns="92950" spcFirstLastPara="1" rIns="92950" wrap="square" tIns="4647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3:notes"/>
          <p:cNvSpPr/>
          <p:nvPr>
            <p:ph idx="2" type="sldImg"/>
          </p:nvPr>
        </p:nvSpPr>
        <p:spPr>
          <a:xfrm>
            <a:off x="1171575" y="695325"/>
            <a:ext cx="4641850" cy="34813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6" name="Google Shape;206;p23:notes"/>
          <p:cNvSpPr txBox="1"/>
          <p:nvPr>
            <p:ph idx="1" type="body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  <a:noFill/>
          <a:ln>
            <a:noFill/>
          </a:ln>
        </p:spPr>
        <p:txBody>
          <a:bodyPr anchorCtr="0" anchor="t" bIns="46475" lIns="92950" spcFirstLastPara="1" rIns="92950" wrap="square" tIns="464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MJ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23:notes"/>
          <p:cNvSpPr txBox="1"/>
          <p:nvPr>
            <p:ph idx="12" type="sldNum"/>
          </p:nvPr>
        </p:nvSpPr>
        <p:spPr>
          <a:xfrm>
            <a:off x="3956551" y="8817904"/>
            <a:ext cx="3026833" cy="464185"/>
          </a:xfrm>
          <a:prstGeom prst="rect">
            <a:avLst/>
          </a:prstGeom>
          <a:noFill/>
          <a:ln>
            <a:noFill/>
          </a:ln>
        </p:spPr>
        <p:txBody>
          <a:bodyPr anchorCtr="0" anchor="b" bIns="46475" lIns="92950" spcFirstLastPara="1" rIns="92950" wrap="square" tIns="4647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fmla="val 2081" name="adj"/>
            </a:avLst>
          </a:prstGeom>
          <a:gradFill>
            <a:gsLst>
              <a:gs pos="0">
                <a:srgbClr val="FFFFFF"/>
              </a:gs>
              <a:gs pos="98000">
                <a:srgbClr val="FFFFFF"/>
              </a:gs>
              <a:gs pos="99055">
                <a:srgbClr val="F6F6F6"/>
              </a:gs>
              <a:gs pos="100000">
                <a:srgbClr val="D8D8D8"/>
              </a:gs>
            </a:gsLst>
            <a:lin ang="5400000" scaled="0"/>
          </a:gradFill>
          <a:ln cap="rnd" cmpd="sng" w="9525">
            <a:solidFill>
              <a:srgbClr val="A2A0A0"/>
            </a:solidFill>
            <a:prstDash val="solid"/>
            <a:round/>
            <a:headEnd len="sm" w="sm" type="none"/>
            <a:tailEnd len="sm" w="sm" type="none"/>
          </a:ln>
          <a:effectLst>
            <a:outerShdw blurRad="76200" rotWithShape="0" algn="tl" dir="5400000" dist="50800">
              <a:srgbClr val="000000">
                <a:alpha val="2470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9" name="Google Shape;19;p2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fmla="val 4578" name="adj"/>
            </a:avLst>
          </a:prstGeom>
          <a:gradFill>
            <a:gsLst>
              <a:gs pos="0">
                <a:schemeClr val="lt1"/>
              </a:gs>
              <a:gs pos="55000">
                <a:srgbClr val="DFDFDF"/>
              </a:gs>
              <a:gs pos="100000">
                <a:srgbClr val="9E9E9E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0" name="Google Shape;20;p2"/>
          <p:cNvSpPr txBox="1"/>
          <p:nvPr>
            <p:ph type="ctrTitle"/>
          </p:nvPr>
        </p:nvSpPr>
        <p:spPr>
          <a:xfrm>
            <a:off x="722376" y="1820206"/>
            <a:ext cx="77724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FF8C3C"/>
              </a:buClr>
              <a:buSzPts val="1400"/>
              <a:buFont typeface="Verdana"/>
              <a:buNone/>
              <a:defRPr b="1" i="0" sz="4500" u="none" cap="none" strike="noStrike">
                <a:solidFill>
                  <a:srgbClr val="FF8C3C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1" name="Google Shape;21;p2"/>
          <p:cNvSpPr txBox="1"/>
          <p:nvPr>
            <p:ph idx="1" type="subTitle"/>
          </p:nvPr>
        </p:nvSpPr>
        <p:spPr>
          <a:xfrm>
            <a:off x="722376" y="3685032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11176" lvl="0" marL="36576" marR="0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None/>
              <a:defRPr b="0" i="0" sz="2000" u="none" cap="none" strike="noStrike">
                <a:solidFill>
                  <a:srgbClr val="78766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457200" marR="0" rtl="0" algn="ctr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erdana"/>
              <a:buNone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914400" marR="0" rtl="0" algn="ctr">
              <a:spcBef>
                <a:spcPts val="250"/>
              </a:spcBef>
              <a:spcAft>
                <a:spcPts val="0"/>
              </a:spcAft>
              <a:buClr>
                <a:srgbClr val="EF323E"/>
              </a:buClr>
              <a:buSzPts val="2200"/>
              <a:buFont typeface="Noto Sans Symbols"/>
              <a:buNone/>
              <a:defRPr b="0" i="0" sz="2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1371600" marR="0" rtl="0" algn="ctr">
              <a:spcBef>
                <a:spcPts val="230"/>
              </a:spcBef>
              <a:spcAft>
                <a:spcPts val="0"/>
              </a:spcAft>
              <a:buClr>
                <a:srgbClr val="EF323E"/>
              </a:buClr>
              <a:buSzPts val="2128"/>
              <a:buFont typeface="Verdana"/>
              <a:buNone/>
              <a:defRPr b="0" i="0" sz="1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1828800" marR="0" rtl="0" algn="ctr">
              <a:spcBef>
                <a:spcPts val="250"/>
              </a:spcBef>
              <a:spcAft>
                <a:spcPts val="0"/>
              </a:spcAft>
              <a:buClr>
                <a:srgbClr val="4882BE"/>
              </a:buClr>
              <a:buSzPts val="1800"/>
              <a:buFont typeface="Noto Sans Symbols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2286000" marR="0" rtl="0" algn="ctr">
              <a:spcBef>
                <a:spcPts val="250"/>
              </a:spcBef>
              <a:spcAft>
                <a:spcPts val="0"/>
              </a:spcAft>
              <a:buClr>
                <a:srgbClr val="4882BE"/>
              </a:buClr>
              <a:buSzPts val="1700"/>
              <a:buFont typeface="Verdana"/>
              <a:buNone/>
              <a:defRPr b="0" i="0" sz="17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2743200" marR="0" rtl="0" algn="ctr">
              <a:spcBef>
                <a:spcPts val="255"/>
              </a:spcBef>
              <a:spcAft>
                <a:spcPts val="0"/>
              </a:spcAft>
              <a:buClr>
                <a:srgbClr val="4882BE"/>
              </a:buClr>
              <a:buSzPts val="1500"/>
              <a:buFont typeface="Noto Sans Symbols"/>
              <a:buNone/>
              <a:defRPr b="0" i="0" sz="15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3200400" marR="0" rtl="0" algn="ctr">
              <a:spcBef>
                <a:spcPts val="257"/>
              </a:spcBef>
              <a:spcAft>
                <a:spcPts val="0"/>
              </a:spcAft>
              <a:buClr>
                <a:srgbClr val="4882BE"/>
              </a:buClr>
              <a:buSzPts val="1500"/>
              <a:buFont typeface="Verdana"/>
              <a:buNone/>
              <a:defRPr b="0" i="0" sz="15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3657600" marR="0" rtl="0" algn="ctr">
              <a:spcBef>
                <a:spcPts val="255"/>
              </a:spcBef>
              <a:spcAft>
                <a:spcPts val="0"/>
              </a:spcAft>
              <a:buClr>
                <a:srgbClr val="4882BE"/>
              </a:buClr>
              <a:buSzPts val="1500"/>
              <a:buFont typeface="Noto Sans Symbols"/>
              <a:buNone/>
              <a:defRPr b="0" i="0" sz="15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22" name="Google Shape;22;p2"/>
          <p:cNvSpPr txBox="1"/>
          <p:nvPr>
            <p:ph idx="10" type="dt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rgbClr val="A5A29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23" name="Google Shape;23;p2"/>
          <p:cNvSpPr txBox="1"/>
          <p:nvPr>
            <p:ph idx="11" type="ftr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rgbClr val="A5A29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24" name="Google Shape;24;p2"/>
          <p:cNvSpPr txBox="1"/>
          <p:nvPr>
            <p:ph idx="12" type="sldNum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A5A29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A5A29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A5A29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A5A29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A5A29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A5A29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A5A29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A5A29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A5A29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1"/>
          <p:cNvSpPr txBox="1"/>
          <p:nvPr>
            <p:ph type="title"/>
          </p:nvPr>
        </p:nvSpPr>
        <p:spPr>
          <a:xfrm>
            <a:off x="502920" y="4983480"/>
            <a:ext cx="8183880" cy="105156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8C3C"/>
              </a:buClr>
              <a:buSzPts val="1400"/>
              <a:buFont typeface="Verdana"/>
              <a:buNone/>
              <a:defRPr b="1" i="0" sz="3600" u="none" cap="none" strike="noStrike">
                <a:solidFill>
                  <a:srgbClr val="FF8C3C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3" name="Google Shape;83;p11"/>
          <p:cNvSpPr txBox="1"/>
          <p:nvPr>
            <p:ph idx="1" type="body"/>
          </p:nvPr>
        </p:nvSpPr>
        <p:spPr>
          <a:xfrm rot="5400000">
            <a:off x="2500884" y="-1467612"/>
            <a:ext cx="4187952" cy="81838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70840" lvl="0" marL="457200" marR="0" rtl="0" algn="l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●"/>
              <a:defRPr b="0" i="0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381000" lvl="1" marL="914400" marR="0" rtl="0" algn="l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erdana"/>
              <a:buChar char="◦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368300" lvl="2" marL="1371600" marR="0" rtl="0" algn="l">
              <a:spcBef>
                <a:spcPts val="250"/>
              </a:spcBef>
              <a:spcAft>
                <a:spcPts val="0"/>
              </a:spcAft>
              <a:buClr>
                <a:srgbClr val="EF323E"/>
              </a:buClr>
              <a:buSzPts val="2200"/>
              <a:buFont typeface="Noto Sans Symbols"/>
              <a:buChar char="⚫"/>
              <a:defRPr b="0" i="0" sz="2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363728" lvl="3" marL="1828800" marR="0" rtl="0" algn="l">
              <a:spcBef>
                <a:spcPts val="230"/>
              </a:spcBef>
              <a:spcAft>
                <a:spcPts val="0"/>
              </a:spcAft>
              <a:buClr>
                <a:srgbClr val="EF323E"/>
              </a:buClr>
              <a:buSzPts val="2128"/>
              <a:buFont typeface="Verdana"/>
              <a:buChar char="◦"/>
              <a:defRPr b="0" i="0" sz="1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342900" lvl="4" marL="2286000" marR="0" rtl="0" algn="l">
              <a:spcBef>
                <a:spcPts val="250"/>
              </a:spcBef>
              <a:spcAft>
                <a:spcPts val="0"/>
              </a:spcAft>
              <a:buClr>
                <a:srgbClr val="4882BE"/>
              </a:buClr>
              <a:buSzPts val="180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36550" lvl="5" marL="2743200" marR="0" rtl="0" algn="l">
              <a:spcBef>
                <a:spcPts val="250"/>
              </a:spcBef>
              <a:spcAft>
                <a:spcPts val="0"/>
              </a:spcAft>
              <a:buClr>
                <a:srgbClr val="4882BE"/>
              </a:buClr>
              <a:buSzPts val="1700"/>
              <a:buFont typeface="Verdana"/>
              <a:buChar char="◦"/>
              <a:defRPr b="0" i="0" sz="17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323850" lvl="6" marL="3200400" marR="0" rtl="0" algn="l">
              <a:spcBef>
                <a:spcPts val="255"/>
              </a:spcBef>
              <a:spcAft>
                <a:spcPts val="0"/>
              </a:spcAft>
              <a:buClr>
                <a:srgbClr val="4882BE"/>
              </a:buClr>
              <a:buSzPts val="1500"/>
              <a:buFont typeface="Noto Sans Symbols"/>
              <a:buChar char="⚫"/>
              <a:defRPr b="0" i="0" sz="15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323850" lvl="7" marL="3657600" marR="0" rtl="0" algn="l">
              <a:spcBef>
                <a:spcPts val="257"/>
              </a:spcBef>
              <a:spcAft>
                <a:spcPts val="0"/>
              </a:spcAft>
              <a:buClr>
                <a:srgbClr val="4882BE"/>
              </a:buClr>
              <a:buSzPts val="1500"/>
              <a:buFont typeface="Verdana"/>
              <a:buChar char="◦"/>
              <a:defRPr b="0" i="0" sz="15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323850" lvl="8" marL="4114800" marR="0" rtl="0" algn="l">
              <a:spcBef>
                <a:spcPts val="255"/>
              </a:spcBef>
              <a:spcAft>
                <a:spcPts val="0"/>
              </a:spcAft>
              <a:buClr>
                <a:srgbClr val="4882BE"/>
              </a:buClr>
              <a:buSzPts val="1500"/>
              <a:buFont typeface="Noto Sans Symbols"/>
              <a:buChar char="⚫"/>
              <a:defRPr b="0" i="0" sz="15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84" name="Google Shape;84;p11"/>
          <p:cNvSpPr txBox="1"/>
          <p:nvPr>
            <p:ph idx="10" type="dt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rgbClr val="A5A29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85" name="Google Shape;85;p11"/>
          <p:cNvSpPr txBox="1"/>
          <p:nvPr>
            <p:ph idx="11" type="ftr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rgbClr val="A5A29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86" name="Google Shape;86;p11"/>
          <p:cNvSpPr txBox="1"/>
          <p:nvPr>
            <p:ph idx="12" type="sldNum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A5A29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A5A29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A5A29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A5A29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A5A29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A5A29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A5A29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A5A29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A5A29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2"/>
          <p:cNvSpPr txBox="1"/>
          <p:nvPr>
            <p:ph type="title"/>
          </p:nvPr>
        </p:nvSpPr>
        <p:spPr>
          <a:xfrm rot="5400000">
            <a:off x="4991100" y="2171704"/>
            <a:ext cx="5257799" cy="1981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8C3C"/>
              </a:buClr>
              <a:buSzPts val="1400"/>
              <a:buFont typeface="Verdana"/>
              <a:buNone/>
              <a:defRPr b="1" i="0" sz="3600" u="none" cap="none" strike="noStrike">
                <a:solidFill>
                  <a:srgbClr val="FF8C3C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9" name="Google Shape;89;p12"/>
          <p:cNvSpPr txBox="1"/>
          <p:nvPr>
            <p:ph idx="1" type="body"/>
          </p:nvPr>
        </p:nvSpPr>
        <p:spPr>
          <a:xfrm rot="5400000">
            <a:off x="876300" y="190503"/>
            <a:ext cx="5257801" cy="594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70840" lvl="0" marL="457200" marR="0" rtl="0" algn="l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●"/>
              <a:defRPr b="0" i="0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381000" lvl="1" marL="914400" marR="0" rtl="0" algn="l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erdana"/>
              <a:buChar char="◦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368300" lvl="2" marL="1371600" marR="0" rtl="0" algn="l">
              <a:spcBef>
                <a:spcPts val="250"/>
              </a:spcBef>
              <a:spcAft>
                <a:spcPts val="0"/>
              </a:spcAft>
              <a:buClr>
                <a:srgbClr val="EF323E"/>
              </a:buClr>
              <a:buSzPts val="2200"/>
              <a:buFont typeface="Noto Sans Symbols"/>
              <a:buChar char="⚫"/>
              <a:defRPr b="0" i="0" sz="2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363728" lvl="3" marL="1828800" marR="0" rtl="0" algn="l">
              <a:spcBef>
                <a:spcPts val="230"/>
              </a:spcBef>
              <a:spcAft>
                <a:spcPts val="0"/>
              </a:spcAft>
              <a:buClr>
                <a:srgbClr val="EF323E"/>
              </a:buClr>
              <a:buSzPts val="2128"/>
              <a:buFont typeface="Verdana"/>
              <a:buChar char="◦"/>
              <a:defRPr b="0" i="0" sz="1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342900" lvl="4" marL="2286000" marR="0" rtl="0" algn="l">
              <a:spcBef>
                <a:spcPts val="250"/>
              </a:spcBef>
              <a:spcAft>
                <a:spcPts val="0"/>
              </a:spcAft>
              <a:buClr>
                <a:srgbClr val="4882BE"/>
              </a:buClr>
              <a:buSzPts val="180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36550" lvl="5" marL="2743200" marR="0" rtl="0" algn="l">
              <a:spcBef>
                <a:spcPts val="250"/>
              </a:spcBef>
              <a:spcAft>
                <a:spcPts val="0"/>
              </a:spcAft>
              <a:buClr>
                <a:srgbClr val="4882BE"/>
              </a:buClr>
              <a:buSzPts val="1700"/>
              <a:buFont typeface="Verdana"/>
              <a:buChar char="◦"/>
              <a:defRPr b="0" i="0" sz="17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323850" lvl="6" marL="3200400" marR="0" rtl="0" algn="l">
              <a:spcBef>
                <a:spcPts val="255"/>
              </a:spcBef>
              <a:spcAft>
                <a:spcPts val="0"/>
              </a:spcAft>
              <a:buClr>
                <a:srgbClr val="4882BE"/>
              </a:buClr>
              <a:buSzPts val="1500"/>
              <a:buFont typeface="Noto Sans Symbols"/>
              <a:buChar char="⚫"/>
              <a:defRPr b="0" i="0" sz="15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323850" lvl="7" marL="3657600" marR="0" rtl="0" algn="l">
              <a:spcBef>
                <a:spcPts val="257"/>
              </a:spcBef>
              <a:spcAft>
                <a:spcPts val="0"/>
              </a:spcAft>
              <a:buClr>
                <a:srgbClr val="4882BE"/>
              </a:buClr>
              <a:buSzPts val="1500"/>
              <a:buFont typeface="Verdana"/>
              <a:buChar char="◦"/>
              <a:defRPr b="0" i="0" sz="15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323850" lvl="8" marL="4114800" marR="0" rtl="0" algn="l">
              <a:spcBef>
                <a:spcPts val="255"/>
              </a:spcBef>
              <a:spcAft>
                <a:spcPts val="0"/>
              </a:spcAft>
              <a:buClr>
                <a:srgbClr val="4882BE"/>
              </a:buClr>
              <a:buSzPts val="1500"/>
              <a:buFont typeface="Noto Sans Symbols"/>
              <a:buChar char="⚫"/>
              <a:defRPr b="0" i="0" sz="15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90" name="Google Shape;90;p12"/>
          <p:cNvSpPr txBox="1"/>
          <p:nvPr>
            <p:ph idx="10" type="dt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rgbClr val="A5A29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91" name="Google Shape;91;p12"/>
          <p:cNvSpPr txBox="1"/>
          <p:nvPr>
            <p:ph idx="11" type="ftr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rgbClr val="A5A29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92" name="Google Shape;92;p12"/>
          <p:cNvSpPr txBox="1"/>
          <p:nvPr>
            <p:ph idx="12" type="sldNum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A5A29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A5A29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A5A29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A5A29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A5A29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A5A29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A5A29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A5A29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A5A29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"/>
          <p:cNvSpPr txBox="1"/>
          <p:nvPr>
            <p:ph type="title"/>
          </p:nvPr>
        </p:nvSpPr>
        <p:spPr>
          <a:xfrm>
            <a:off x="502920" y="4983480"/>
            <a:ext cx="8183880" cy="105156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8C3C"/>
              </a:buClr>
              <a:buSzPts val="1400"/>
              <a:buFont typeface="Verdana"/>
              <a:buNone/>
              <a:defRPr b="1" i="0" sz="3600" u="none" cap="none" strike="noStrike">
                <a:solidFill>
                  <a:srgbClr val="FF8C3C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7" name="Google Shape;27;p3"/>
          <p:cNvSpPr txBox="1"/>
          <p:nvPr>
            <p:ph idx="1" type="body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70840" lvl="0" marL="457200" marR="0" rtl="0" algn="l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●"/>
              <a:defRPr b="0" i="0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381000" lvl="1" marL="914400" marR="0" rtl="0" algn="l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erdana"/>
              <a:buChar char="◦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368300" lvl="2" marL="1371600" marR="0" rtl="0" algn="l">
              <a:spcBef>
                <a:spcPts val="250"/>
              </a:spcBef>
              <a:spcAft>
                <a:spcPts val="0"/>
              </a:spcAft>
              <a:buClr>
                <a:srgbClr val="EF323E"/>
              </a:buClr>
              <a:buSzPts val="2200"/>
              <a:buFont typeface="Noto Sans Symbols"/>
              <a:buChar char="⚫"/>
              <a:defRPr b="0" i="0" sz="2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363728" lvl="3" marL="1828800" marR="0" rtl="0" algn="l">
              <a:spcBef>
                <a:spcPts val="230"/>
              </a:spcBef>
              <a:spcAft>
                <a:spcPts val="0"/>
              </a:spcAft>
              <a:buClr>
                <a:srgbClr val="EF323E"/>
              </a:buClr>
              <a:buSzPts val="2128"/>
              <a:buFont typeface="Verdana"/>
              <a:buChar char="◦"/>
              <a:defRPr b="0" i="0" sz="1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342900" lvl="4" marL="2286000" marR="0" rtl="0" algn="l">
              <a:spcBef>
                <a:spcPts val="250"/>
              </a:spcBef>
              <a:spcAft>
                <a:spcPts val="0"/>
              </a:spcAft>
              <a:buClr>
                <a:srgbClr val="4882BE"/>
              </a:buClr>
              <a:buSzPts val="180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36550" lvl="5" marL="2743200" marR="0" rtl="0" algn="l">
              <a:spcBef>
                <a:spcPts val="250"/>
              </a:spcBef>
              <a:spcAft>
                <a:spcPts val="0"/>
              </a:spcAft>
              <a:buClr>
                <a:srgbClr val="4882BE"/>
              </a:buClr>
              <a:buSzPts val="1700"/>
              <a:buFont typeface="Verdana"/>
              <a:buChar char="◦"/>
              <a:defRPr b="0" i="0" sz="17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323850" lvl="6" marL="3200400" marR="0" rtl="0" algn="l">
              <a:spcBef>
                <a:spcPts val="255"/>
              </a:spcBef>
              <a:spcAft>
                <a:spcPts val="0"/>
              </a:spcAft>
              <a:buClr>
                <a:srgbClr val="4882BE"/>
              </a:buClr>
              <a:buSzPts val="1500"/>
              <a:buFont typeface="Noto Sans Symbols"/>
              <a:buChar char="⚫"/>
              <a:defRPr b="0" i="0" sz="15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323850" lvl="7" marL="3657600" marR="0" rtl="0" algn="l">
              <a:spcBef>
                <a:spcPts val="257"/>
              </a:spcBef>
              <a:spcAft>
                <a:spcPts val="0"/>
              </a:spcAft>
              <a:buClr>
                <a:srgbClr val="4882BE"/>
              </a:buClr>
              <a:buSzPts val="1500"/>
              <a:buFont typeface="Verdana"/>
              <a:buChar char="◦"/>
              <a:defRPr b="0" i="0" sz="15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323850" lvl="8" marL="4114800" marR="0" rtl="0" algn="l">
              <a:spcBef>
                <a:spcPts val="255"/>
              </a:spcBef>
              <a:spcAft>
                <a:spcPts val="0"/>
              </a:spcAft>
              <a:buClr>
                <a:srgbClr val="4882BE"/>
              </a:buClr>
              <a:buSzPts val="1500"/>
              <a:buFont typeface="Noto Sans Symbols"/>
              <a:buChar char="⚫"/>
              <a:defRPr b="0" i="0" sz="15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28" name="Google Shape;28;p3"/>
          <p:cNvSpPr txBox="1"/>
          <p:nvPr>
            <p:ph idx="10" type="dt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rgbClr val="A5A29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29" name="Google Shape;29;p3"/>
          <p:cNvSpPr txBox="1"/>
          <p:nvPr>
            <p:ph idx="11" type="ftr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rgbClr val="A5A29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30" name="Google Shape;30;p3"/>
          <p:cNvSpPr txBox="1"/>
          <p:nvPr>
            <p:ph idx="12" type="sldNum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A5A29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A5A29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A5A29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A5A29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A5A29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A5A29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A5A29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A5A29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A5A29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 txBox="1"/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8C3C"/>
              </a:buClr>
              <a:buSzPts val="1400"/>
              <a:buFont typeface="Verdana"/>
              <a:buNone/>
              <a:defRPr b="1" i="0" sz="3600" u="none" cap="none" strike="noStrike">
                <a:solidFill>
                  <a:srgbClr val="FF8C3C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3" name="Google Shape;33;p4"/>
          <p:cNvSpPr txBox="1"/>
          <p:nvPr>
            <p:ph idx="10" type="dt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rgbClr val="A5A29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34" name="Google Shape;34;p4"/>
          <p:cNvSpPr txBox="1"/>
          <p:nvPr>
            <p:ph idx="11" type="ftr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rgbClr val="A5A29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35" name="Google Shape;35;p4"/>
          <p:cNvSpPr txBox="1"/>
          <p:nvPr>
            <p:ph idx="12" type="sldNum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A5A29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A5A29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A5A29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A5A29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A5A29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A5A29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A5A29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A5A29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A5A29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5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fmla="val 2081" name="adj"/>
            </a:avLst>
          </a:prstGeom>
          <a:gradFill>
            <a:gsLst>
              <a:gs pos="0">
                <a:srgbClr val="FFFFFF"/>
              </a:gs>
              <a:gs pos="98000">
                <a:srgbClr val="FFFFFF"/>
              </a:gs>
              <a:gs pos="99055">
                <a:srgbClr val="F6F6F6"/>
              </a:gs>
              <a:gs pos="100000">
                <a:srgbClr val="D8D8D8"/>
              </a:gs>
            </a:gsLst>
            <a:lin ang="5400000" scaled="0"/>
          </a:gradFill>
          <a:ln cap="rnd" cmpd="sng" w="9525">
            <a:solidFill>
              <a:srgbClr val="A2A0A0"/>
            </a:solidFill>
            <a:prstDash val="solid"/>
            <a:round/>
            <a:headEnd len="sm" w="sm" type="none"/>
            <a:tailEnd len="sm" w="sm" type="none"/>
          </a:ln>
          <a:effectLst>
            <a:outerShdw blurRad="76200" rotWithShape="0" algn="tl" dir="5400000" dist="50800">
              <a:srgbClr val="000000">
                <a:alpha val="2470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8" name="Google Shape;38;p5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fmla="val 2127" name="adj"/>
            </a:avLst>
          </a:prstGeom>
          <a:gradFill>
            <a:gsLst>
              <a:gs pos="0">
                <a:schemeClr val="lt1"/>
              </a:gs>
              <a:gs pos="55000">
                <a:srgbClr val="DFDFDF"/>
              </a:gs>
              <a:gs pos="100000">
                <a:srgbClr val="9E9E9E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9" name="Google Shape;39;p5"/>
          <p:cNvSpPr txBox="1"/>
          <p:nvPr>
            <p:ph type="title"/>
          </p:nvPr>
        </p:nvSpPr>
        <p:spPr>
          <a:xfrm>
            <a:off x="468344" y="4928616"/>
            <a:ext cx="8183880" cy="67665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78766F"/>
              </a:buClr>
              <a:buSzPts val="1400"/>
              <a:buFont typeface="Verdana"/>
              <a:buNone/>
              <a:defRPr b="0" i="0" sz="3600" u="none" cap="none" strike="noStrike">
                <a:solidFill>
                  <a:srgbClr val="78766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0" name="Google Shape;40;p5"/>
          <p:cNvSpPr txBox="1"/>
          <p:nvPr>
            <p:ph idx="1" type="body"/>
          </p:nvPr>
        </p:nvSpPr>
        <p:spPr>
          <a:xfrm>
            <a:off x="468344" y="5624484"/>
            <a:ext cx="8183880" cy="4206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36576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None/>
              <a:defRPr b="0" i="0" sz="1800" u="none" cap="none" strike="noStrike">
                <a:solidFill>
                  <a:srgbClr val="B75C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228600" lvl="1" marL="914400" marR="0" rtl="0" algn="l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erdana"/>
              <a:buNone/>
              <a:defRPr b="0" i="0" sz="1800" u="none" cap="none" strike="noStrik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228600" lvl="2" marL="1371600" marR="0" rtl="0" algn="l">
              <a:spcBef>
                <a:spcPts val="250"/>
              </a:spcBef>
              <a:spcAft>
                <a:spcPts val="0"/>
              </a:spcAft>
              <a:buClr>
                <a:srgbClr val="EF323E"/>
              </a:buClr>
              <a:buSzPts val="2200"/>
              <a:buFont typeface="Noto Sans Symbols"/>
              <a:buNone/>
              <a:defRPr b="0" i="0" sz="1600" u="none" cap="none" strike="noStrik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228600" lvl="3" marL="1828800" marR="0" rtl="0" algn="l">
              <a:spcBef>
                <a:spcPts val="230"/>
              </a:spcBef>
              <a:spcAft>
                <a:spcPts val="0"/>
              </a:spcAft>
              <a:buClr>
                <a:srgbClr val="EF323E"/>
              </a:buClr>
              <a:buSzPts val="2128"/>
              <a:buFont typeface="Verdana"/>
              <a:buNone/>
              <a:defRPr b="0" i="0" sz="1400" u="none" cap="none" strike="noStrik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228600" lvl="4" marL="2286000" marR="0" rtl="0" algn="l">
              <a:spcBef>
                <a:spcPts val="250"/>
              </a:spcBef>
              <a:spcAft>
                <a:spcPts val="0"/>
              </a:spcAft>
              <a:buClr>
                <a:srgbClr val="4882BE"/>
              </a:buClr>
              <a:buSzPts val="180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36550" lvl="5" marL="2743200" marR="0" rtl="0" algn="l">
              <a:spcBef>
                <a:spcPts val="250"/>
              </a:spcBef>
              <a:spcAft>
                <a:spcPts val="0"/>
              </a:spcAft>
              <a:buClr>
                <a:srgbClr val="4882BE"/>
              </a:buClr>
              <a:buSzPts val="1700"/>
              <a:buFont typeface="Verdana"/>
              <a:buChar char="◦"/>
              <a:defRPr b="0" i="0" sz="17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323850" lvl="6" marL="3200400" marR="0" rtl="0" algn="l">
              <a:spcBef>
                <a:spcPts val="255"/>
              </a:spcBef>
              <a:spcAft>
                <a:spcPts val="0"/>
              </a:spcAft>
              <a:buClr>
                <a:srgbClr val="4882BE"/>
              </a:buClr>
              <a:buSzPts val="1500"/>
              <a:buFont typeface="Noto Sans Symbols"/>
              <a:buChar char="⚫"/>
              <a:defRPr b="0" i="0" sz="15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323850" lvl="7" marL="3657600" marR="0" rtl="0" algn="l">
              <a:spcBef>
                <a:spcPts val="257"/>
              </a:spcBef>
              <a:spcAft>
                <a:spcPts val="0"/>
              </a:spcAft>
              <a:buClr>
                <a:srgbClr val="4882BE"/>
              </a:buClr>
              <a:buSzPts val="1500"/>
              <a:buFont typeface="Verdana"/>
              <a:buChar char="◦"/>
              <a:defRPr b="0" i="0" sz="15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323850" lvl="8" marL="4114800" marR="0" rtl="0" algn="l">
              <a:spcBef>
                <a:spcPts val="255"/>
              </a:spcBef>
              <a:spcAft>
                <a:spcPts val="0"/>
              </a:spcAft>
              <a:buClr>
                <a:srgbClr val="4882BE"/>
              </a:buClr>
              <a:buSzPts val="1500"/>
              <a:buFont typeface="Noto Sans Symbols"/>
              <a:buChar char="⚫"/>
              <a:defRPr b="0" i="0" sz="15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41" name="Google Shape;41;p5"/>
          <p:cNvSpPr txBox="1"/>
          <p:nvPr>
            <p:ph idx="10" type="dt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rgbClr val="A5A29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42" name="Google Shape;42;p5"/>
          <p:cNvSpPr txBox="1"/>
          <p:nvPr>
            <p:ph idx="11" type="ftr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rgbClr val="A5A29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43" name="Google Shape;43;p5"/>
          <p:cNvSpPr txBox="1"/>
          <p:nvPr>
            <p:ph idx="12" type="sldNum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A5A29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A5A29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A5A29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A5A29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A5A29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A5A29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A5A29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A5A29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A5A29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6"/>
          <p:cNvSpPr txBox="1"/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8C3C"/>
              </a:buClr>
              <a:buSzPts val="1400"/>
              <a:buFont typeface="Verdana"/>
              <a:buNone/>
              <a:defRPr b="1" i="0" sz="3600" u="none" cap="none" strike="noStrike">
                <a:solidFill>
                  <a:srgbClr val="FF8C3C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6" name="Google Shape;46;p6"/>
          <p:cNvSpPr txBox="1"/>
          <p:nvPr>
            <p:ph idx="1" type="body"/>
          </p:nvPr>
        </p:nvSpPr>
        <p:spPr>
          <a:xfrm>
            <a:off x="514352" y="530352"/>
            <a:ext cx="3931920" cy="43891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60680" lvl="0" marL="457200" marR="0" rtl="0" algn="l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2080"/>
              <a:buFont typeface="Noto Sans Symbols"/>
              <a:buChar char="●"/>
              <a:defRPr b="0" i="0" sz="2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368300" lvl="1" marL="914400" marR="0" rtl="0" algn="l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Verdana"/>
              <a:buChar char="◦"/>
              <a:defRPr b="0" i="0" sz="2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355600" lvl="2" marL="1371600" marR="0" rtl="0" algn="l">
              <a:spcBef>
                <a:spcPts val="250"/>
              </a:spcBef>
              <a:spcAft>
                <a:spcPts val="0"/>
              </a:spcAft>
              <a:buClr>
                <a:srgbClr val="EF323E"/>
              </a:buClr>
              <a:buSzPts val="2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356616" lvl="3" marL="1828800" marR="0" rtl="0" algn="l">
              <a:spcBef>
                <a:spcPts val="230"/>
              </a:spcBef>
              <a:spcAft>
                <a:spcPts val="0"/>
              </a:spcAft>
              <a:buClr>
                <a:srgbClr val="EF323E"/>
              </a:buClr>
              <a:buSzPts val="2016"/>
              <a:buFont typeface="Verdana"/>
              <a:buChar char="◦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342900" lvl="4" marL="2286000" marR="0" rtl="0" algn="l">
              <a:spcBef>
                <a:spcPts val="250"/>
              </a:spcBef>
              <a:spcAft>
                <a:spcPts val="0"/>
              </a:spcAft>
              <a:buClr>
                <a:srgbClr val="4882BE"/>
              </a:buClr>
              <a:buSzPts val="180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36550" lvl="5" marL="2743200" marR="0" rtl="0" algn="l">
              <a:spcBef>
                <a:spcPts val="250"/>
              </a:spcBef>
              <a:spcAft>
                <a:spcPts val="0"/>
              </a:spcAft>
              <a:buClr>
                <a:srgbClr val="4882BE"/>
              </a:buClr>
              <a:buSzPts val="1700"/>
              <a:buFont typeface="Verdana"/>
              <a:buChar char="◦"/>
              <a:defRPr b="0" i="0" sz="17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323850" lvl="6" marL="3200400" marR="0" rtl="0" algn="l">
              <a:spcBef>
                <a:spcPts val="255"/>
              </a:spcBef>
              <a:spcAft>
                <a:spcPts val="0"/>
              </a:spcAft>
              <a:buClr>
                <a:srgbClr val="4882BE"/>
              </a:buClr>
              <a:buSzPts val="1500"/>
              <a:buFont typeface="Noto Sans Symbols"/>
              <a:buChar char="⚫"/>
              <a:defRPr b="0" i="0" sz="15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323850" lvl="7" marL="3657600" marR="0" rtl="0" algn="l">
              <a:spcBef>
                <a:spcPts val="257"/>
              </a:spcBef>
              <a:spcAft>
                <a:spcPts val="0"/>
              </a:spcAft>
              <a:buClr>
                <a:srgbClr val="4882BE"/>
              </a:buClr>
              <a:buSzPts val="1500"/>
              <a:buFont typeface="Verdana"/>
              <a:buChar char="◦"/>
              <a:defRPr b="0" i="0" sz="15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323850" lvl="8" marL="4114800" marR="0" rtl="0" algn="l">
              <a:spcBef>
                <a:spcPts val="255"/>
              </a:spcBef>
              <a:spcAft>
                <a:spcPts val="0"/>
              </a:spcAft>
              <a:buClr>
                <a:srgbClr val="4882BE"/>
              </a:buClr>
              <a:buSzPts val="1500"/>
              <a:buFont typeface="Noto Sans Symbols"/>
              <a:buChar char="⚫"/>
              <a:defRPr b="0" i="0" sz="15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47" name="Google Shape;47;p6"/>
          <p:cNvSpPr txBox="1"/>
          <p:nvPr>
            <p:ph idx="2" type="body"/>
          </p:nvPr>
        </p:nvSpPr>
        <p:spPr>
          <a:xfrm>
            <a:off x="4755360" y="530352"/>
            <a:ext cx="3931920" cy="43891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60680" lvl="0" marL="457200" marR="0" rtl="0" algn="l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2080"/>
              <a:buFont typeface="Noto Sans Symbols"/>
              <a:buChar char="●"/>
              <a:defRPr b="0" i="0" sz="2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368300" lvl="1" marL="914400" marR="0" rtl="0" algn="l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Verdana"/>
              <a:buChar char="◦"/>
              <a:defRPr b="0" i="0" sz="2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355600" lvl="2" marL="1371600" marR="0" rtl="0" algn="l">
              <a:spcBef>
                <a:spcPts val="250"/>
              </a:spcBef>
              <a:spcAft>
                <a:spcPts val="0"/>
              </a:spcAft>
              <a:buClr>
                <a:srgbClr val="EF323E"/>
              </a:buClr>
              <a:buSzPts val="2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356616" lvl="3" marL="1828800" marR="0" rtl="0" algn="l">
              <a:spcBef>
                <a:spcPts val="230"/>
              </a:spcBef>
              <a:spcAft>
                <a:spcPts val="0"/>
              </a:spcAft>
              <a:buClr>
                <a:srgbClr val="EF323E"/>
              </a:buClr>
              <a:buSzPts val="2016"/>
              <a:buFont typeface="Verdana"/>
              <a:buChar char="◦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342900" lvl="4" marL="2286000" marR="0" rtl="0" algn="l">
              <a:spcBef>
                <a:spcPts val="250"/>
              </a:spcBef>
              <a:spcAft>
                <a:spcPts val="0"/>
              </a:spcAft>
              <a:buClr>
                <a:srgbClr val="4882BE"/>
              </a:buClr>
              <a:buSzPts val="180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36550" lvl="5" marL="2743200" marR="0" rtl="0" algn="l">
              <a:spcBef>
                <a:spcPts val="250"/>
              </a:spcBef>
              <a:spcAft>
                <a:spcPts val="0"/>
              </a:spcAft>
              <a:buClr>
                <a:srgbClr val="4882BE"/>
              </a:buClr>
              <a:buSzPts val="1700"/>
              <a:buFont typeface="Verdana"/>
              <a:buChar char="◦"/>
              <a:defRPr b="0" i="0" sz="17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323850" lvl="6" marL="3200400" marR="0" rtl="0" algn="l">
              <a:spcBef>
                <a:spcPts val="255"/>
              </a:spcBef>
              <a:spcAft>
                <a:spcPts val="0"/>
              </a:spcAft>
              <a:buClr>
                <a:srgbClr val="4882BE"/>
              </a:buClr>
              <a:buSzPts val="1500"/>
              <a:buFont typeface="Noto Sans Symbols"/>
              <a:buChar char="⚫"/>
              <a:defRPr b="0" i="0" sz="15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323850" lvl="7" marL="3657600" marR="0" rtl="0" algn="l">
              <a:spcBef>
                <a:spcPts val="257"/>
              </a:spcBef>
              <a:spcAft>
                <a:spcPts val="0"/>
              </a:spcAft>
              <a:buClr>
                <a:srgbClr val="4882BE"/>
              </a:buClr>
              <a:buSzPts val="1500"/>
              <a:buFont typeface="Verdana"/>
              <a:buChar char="◦"/>
              <a:defRPr b="0" i="0" sz="15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323850" lvl="8" marL="4114800" marR="0" rtl="0" algn="l">
              <a:spcBef>
                <a:spcPts val="255"/>
              </a:spcBef>
              <a:spcAft>
                <a:spcPts val="0"/>
              </a:spcAft>
              <a:buClr>
                <a:srgbClr val="4882BE"/>
              </a:buClr>
              <a:buSzPts val="1500"/>
              <a:buFont typeface="Noto Sans Symbols"/>
              <a:buChar char="⚫"/>
              <a:defRPr b="0" i="0" sz="15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48" name="Google Shape;48;p6"/>
          <p:cNvSpPr txBox="1"/>
          <p:nvPr>
            <p:ph idx="10" type="dt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rgbClr val="A5A29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49" name="Google Shape;49;p6"/>
          <p:cNvSpPr txBox="1"/>
          <p:nvPr>
            <p:ph idx="11" type="ftr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rgbClr val="A5A29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50" name="Google Shape;50;p6"/>
          <p:cNvSpPr txBox="1"/>
          <p:nvPr>
            <p:ph idx="12" type="sldNum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A5A29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A5A29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A5A29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A5A29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A5A29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A5A29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A5A29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A5A29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A5A29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7"/>
          <p:cNvSpPr txBox="1"/>
          <p:nvPr>
            <p:ph type="title"/>
          </p:nvPr>
        </p:nvSpPr>
        <p:spPr>
          <a:xfrm>
            <a:off x="502920" y="4983480"/>
            <a:ext cx="8183880" cy="105156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8C3C"/>
              </a:buClr>
              <a:buSzPts val="1400"/>
              <a:buFont typeface="Verdana"/>
              <a:buNone/>
              <a:defRPr b="1" i="0" sz="3600" u="none" cap="none" strike="noStrike">
                <a:solidFill>
                  <a:srgbClr val="FF8C3C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3" name="Google Shape;53;p7"/>
          <p:cNvSpPr txBox="1"/>
          <p:nvPr>
            <p:ph idx="1" type="body"/>
          </p:nvPr>
        </p:nvSpPr>
        <p:spPr>
          <a:xfrm>
            <a:off x="607224" y="579438"/>
            <a:ext cx="3931920" cy="7921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None/>
              <a:defRPr b="1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228600" lvl="1" marL="914400" marR="0" rtl="0" algn="l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erdana"/>
              <a:buNone/>
              <a:defRPr b="1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228600" lvl="2" marL="1371600" marR="0" rtl="0" algn="l">
              <a:spcBef>
                <a:spcPts val="250"/>
              </a:spcBef>
              <a:spcAft>
                <a:spcPts val="0"/>
              </a:spcAft>
              <a:buClr>
                <a:srgbClr val="EF323E"/>
              </a:buClr>
              <a:buSzPts val="2200"/>
              <a:buFont typeface="Noto Sans Symbols"/>
              <a:buNone/>
              <a:defRPr b="1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228600" lvl="3" marL="1828800" marR="0" rtl="0" algn="l">
              <a:spcBef>
                <a:spcPts val="230"/>
              </a:spcBef>
              <a:spcAft>
                <a:spcPts val="0"/>
              </a:spcAft>
              <a:buClr>
                <a:srgbClr val="EF323E"/>
              </a:buClr>
              <a:buSzPts val="2128"/>
              <a:buFont typeface="Verdana"/>
              <a:buNone/>
              <a:defRPr b="1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228600" lvl="4" marL="2286000" marR="0" rtl="0" algn="l">
              <a:spcBef>
                <a:spcPts val="250"/>
              </a:spcBef>
              <a:spcAft>
                <a:spcPts val="0"/>
              </a:spcAft>
              <a:buClr>
                <a:srgbClr val="4882BE"/>
              </a:buClr>
              <a:buSzPts val="180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36550" lvl="5" marL="2743200" marR="0" rtl="0" algn="l">
              <a:spcBef>
                <a:spcPts val="250"/>
              </a:spcBef>
              <a:spcAft>
                <a:spcPts val="0"/>
              </a:spcAft>
              <a:buClr>
                <a:srgbClr val="4882BE"/>
              </a:buClr>
              <a:buSzPts val="1700"/>
              <a:buFont typeface="Verdana"/>
              <a:buChar char="◦"/>
              <a:defRPr b="0" i="0" sz="17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323850" lvl="6" marL="3200400" marR="0" rtl="0" algn="l">
              <a:spcBef>
                <a:spcPts val="255"/>
              </a:spcBef>
              <a:spcAft>
                <a:spcPts val="0"/>
              </a:spcAft>
              <a:buClr>
                <a:srgbClr val="4882BE"/>
              </a:buClr>
              <a:buSzPts val="1500"/>
              <a:buFont typeface="Noto Sans Symbols"/>
              <a:buChar char="⚫"/>
              <a:defRPr b="0" i="0" sz="15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323850" lvl="7" marL="3657600" marR="0" rtl="0" algn="l">
              <a:spcBef>
                <a:spcPts val="257"/>
              </a:spcBef>
              <a:spcAft>
                <a:spcPts val="0"/>
              </a:spcAft>
              <a:buClr>
                <a:srgbClr val="4882BE"/>
              </a:buClr>
              <a:buSzPts val="1500"/>
              <a:buFont typeface="Verdana"/>
              <a:buChar char="◦"/>
              <a:defRPr b="0" i="0" sz="15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323850" lvl="8" marL="4114800" marR="0" rtl="0" algn="l">
              <a:spcBef>
                <a:spcPts val="255"/>
              </a:spcBef>
              <a:spcAft>
                <a:spcPts val="0"/>
              </a:spcAft>
              <a:buClr>
                <a:srgbClr val="4882BE"/>
              </a:buClr>
              <a:buSzPts val="1500"/>
              <a:buFont typeface="Noto Sans Symbols"/>
              <a:buChar char="⚫"/>
              <a:defRPr b="0" i="0" sz="15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54" name="Google Shape;54;p7"/>
          <p:cNvSpPr txBox="1"/>
          <p:nvPr>
            <p:ph idx="2" type="body"/>
          </p:nvPr>
        </p:nvSpPr>
        <p:spPr>
          <a:xfrm>
            <a:off x="4652169" y="579438"/>
            <a:ext cx="3931920" cy="7921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None/>
              <a:defRPr b="1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228600" lvl="1" marL="914400" marR="0" rtl="0" algn="l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erdana"/>
              <a:buNone/>
              <a:defRPr b="1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228600" lvl="2" marL="1371600" marR="0" rtl="0" algn="l">
              <a:spcBef>
                <a:spcPts val="250"/>
              </a:spcBef>
              <a:spcAft>
                <a:spcPts val="0"/>
              </a:spcAft>
              <a:buClr>
                <a:srgbClr val="EF323E"/>
              </a:buClr>
              <a:buSzPts val="2200"/>
              <a:buFont typeface="Noto Sans Symbols"/>
              <a:buNone/>
              <a:defRPr b="1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228600" lvl="3" marL="1828800" marR="0" rtl="0" algn="l">
              <a:spcBef>
                <a:spcPts val="230"/>
              </a:spcBef>
              <a:spcAft>
                <a:spcPts val="0"/>
              </a:spcAft>
              <a:buClr>
                <a:srgbClr val="EF323E"/>
              </a:buClr>
              <a:buSzPts val="2128"/>
              <a:buFont typeface="Verdana"/>
              <a:buNone/>
              <a:defRPr b="1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228600" lvl="4" marL="2286000" marR="0" rtl="0" algn="l">
              <a:spcBef>
                <a:spcPts val="250"/>
              </a:spcBef>
              <a:spcAft>
                <a:spcPts val="0"/>
              </a:spcAft>
              <a:buClr>
                <a:srgbClr val="4882BE"/>
              </a:buClr>
              <a:buSzPts val="180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36550" lvl="5" marL="2743200" marR="0" rtl="0" algn="l">
              <a:spcBef>
                <a:spcPts val="250"/>
              </a:spcBef>
              <a:spcAft>
                <a:spcPts val="0"/>
              </a:spcAft>
              <a:buClr>
                <a:srgbClr val="4882BE"/>
              </a:buClr>
              <a:buSzPts val="1700"/>
              <a:buFont typeface="Verdana"/>
              <a:buChar char="◦"/>
              <a:defRPr b="0" i="0" sz="17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323850" lvl="6" marL="3200400" marR="0" rtl="0" algn="l">
              <a:spcBef>
                <a:spcPts val="255"/>
              </a:spcBef>
              <a:spcAft>
                <a:spcPts val="0"/>
              </a:spcAft>
              <a:buClr>
                <a:srgbClr val="4882BE"/>
              </a:buClr>
              <a:buSzPts val="1500"/>
              <a:buFont typeface="Noto Sans Symbols"/>
              <a:buChar char="⚫"/>
              <a:defRPr b="0" i="0" sz="15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323850" lvl="7" marL="3657600" marR="0" rtl="0" algn="l">
              <a:spcBef>
                <a:spcPts val="257"/>
              </a:spcBef>
              <a:spcAft>
                <a:spcPts val="0"/>
              </a:spcAft>
              <a:buClr>
                <a:srgbClr val="4882BE"/>
              </a:buClr>
              <a:buSzPts val="1500"/>
              <a:buFont typeface="Verdana"/>
              <a:buChar char="◦"/>
              <a:defRPr b="0" i="0" sz="15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323850" lvl="8" marL="4114800" marR="0" rtl="0" algn="l">
              <a:spcBef>
                <a:spcPts val="255"/>
              </a:spcBef>
              <a:spcAft>
                <a:spcPts val="0"/>
              </a:spcAft>
              <a:buClr>
                <a:srgbClr val="4882BE"/>
              </a:buClr>
              <a:buSzPts val="1500"/>
              <a:buFont typeface="Noto Sans Symbols"/>
              <a:buChar char="⚫"/>
              <a:defRPr b="0" i="0" sz="15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55" name="Google Shape;55;p7"/>
          <p:cNvSpPr txBox="1"/>
          <p:nvPr>
            <p:ph idx="3" type="body"/>
          </p:nvPr>
        </p:nvSpPr>
        <p:spPr>
          <a:xfrm>
            <a:off x="607224" y="1447800"/>
            <a:ext cx="3931920" cy="34899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50520" lvl="0" marL="457200" marR="0" rtl="0" algn="l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Char char="●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355600" lvl="1" marL="914400" marR="0" rtl="0" algn="l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Verdana"/>
              <a:buChar char="◦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342900" lvl="2" marL="1371600" marR="0" rtl="0" algn="l">
              <a:spcBef>
                <a:spcPts val="250"/>
              </a:spcBef>
              <a:spcAft>
                <a:spcPts val="0"/>
              </a:spcAft>
              <a:buClr>
                <a:srgbClr val="EF323E"/>
              </a:buClr>
              <a:buSzPts val="180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342392" lvl="3" marL="1828800" marR="0" rtl="0" algn="l">
              <a:spcBef>
                <a:spcPts val="230"/>
              </a:spcBef>
              <a:spcAft>
                <a:spcPts val="0"/>
              </a:spcAft>
              <a:buClr>
                <a:srgbClr val="EF323E"/>
              </a:buClr>
              <a:buSzPts val="1792"/>
              <a:buFont typeface="Verdana"/>
              <a:buChar char="◦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330200" lvl="4" marL="2286000" marR="0" rtl="0" algn="l">
              <a:spcBef>
                <a:spcPts val="250"/>
              </a:spcBef>
              <a:spcAft>
                <a:spcPts val="0"/>
              </a:spcAft>
              <a:buClr>
                <a:srgbClr val="4882BE"/>
              </a:buClr>
              <a:buSzPts val="1600"/>
              <a:buFont typeface="Noto Sans Symbols"/>
              <a:buChar char="⚫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36550" lvl="5" marL="2743200" marR="0" rtl="0" algn="l">
              <a:spcBef>
                <a:spcPts val="250"/>
              </a:spcBef>
              <a:spcAft>
                <a:spcPts val="0"/>
              </a:spcAft>
              <a:buClr>
                <a:srgbClr val="4882BE"/>
              </a:buClr>
              <a:buSzPts val="1700"/>
              <a:buFont typeface="Verdana"/>
              <a:buChar char="◦"/>
              <a:defRPr b="0" i="0" sz="17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323850" lvl="6" marL="3200400" marR="0" rtl="0" algn="l">
              <a:spcBef>
                <a:spcPts val="255"/>
              </a:spcBef>
              <a:spcAft>
                <a:spcPts val="0"/>
              </a:spcAft>
              <a:buClr>
                <a:srgbClr val="4882BE"/>
              </a:buClr>
              <a:buSzPts val="1500"/>
              <a:buFont typeface="Noto Sans Symbols"/>
              <a:buChar char="⚫"/>
              <a:defRPr b="0" i="0" sz="15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323850" lvl="7" marL="3657600" marR="0" rtl="0" algn="l">
              <a:spcBef>
                <a:spcPts val="257"/>
              </a:spcBef>
              <a:spcAft>
                <a:spcPts val="0"/>
              </a:spcAft>
              <a:buClr>
                <a:srgbClr val="4882BE"/>
              </a:buClr>
              <a:buSzPts val="1500"/>
              <a:buFont typeface="Verdana"/>
              <a:buChar char="◦"/>
              <a:defRPr b="0" i="0" sz="15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323850" lvl="8" marL="4114800" marR="0" rtl="0" algn="l">
              <a:spcBef>
                <a:spcPts val="255"/>
              </a:spcBef>
              <a:spcAft>
                <a:spcPts val="0"/>
              </a:spcAft>
              <a:buClr>
                <a:srgbClr val="4882BE"/>
              </a:buClr>
              <a:buSzPts val="1500"/>
              <a:buFont typeface="Noto Sans Symbols"/>
              <a:buChar char="⚫"/>
              <a:defRPr b="0" i="0" sz="15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56" name="Google Shape;56;p7"/>
          <p:cNvSpPr txBox="1"/>
          <p:nvPr>
            <p:ph idx="4" type="body"/>
          </p:nvPr>
        </p:nvSpPr>
        <p:spPr>
          <a:xfrm>
            <a:off x="4652169" y="1447800"/>
            <a:ext cx="3931920" cy="34899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50520" lvl="0" marL="457200" marR="0" rtl="0" algn="l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Char char="●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355600" lvl="1" marL="914400" marR="0" rtl="0" algn="l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Verdana"/>
              <a:buChar char="◦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342900" lvl="2" marL="1371600" marR="0" rtl="0" algn="l">
              <a:spcBef>
                <a:spcPts val="250"/>
              </a:spcBef>
              <a:spcAft>
                <a:spcPts val="0"/>
              </a:spcAft>
              <a:buClr>
                <a:srgbClr val="EF323E"/>
              </a:buClr>
              <a:buSzPts val="180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342392" lvl="3" marL="1828800" marR="0" rtl="0" algn="l">
              <a:spcBef>
                <a:spcPts val="230"/>
              </a:spcBef>
              <a:spcAft>
                <a:spcPts val="0"/>
              </a:spcAft>
              <a:buClr>
                <a:srgbClr val="EF323E"/>
              </a:buClr>
              <a:buSzPts val="1792"/>
              <a:buFont typeface="Verdana"/>
              <a:buChar char="◦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330200" lvl="4" marL="2286000" marR="0" rtl="0" algn="l">
              <a:spcBef>
                <a:spcPts val="250"/>
              </a:spcBef>
              <a:spcAft>
                <a:spcPts val="0"/>
              </a:spcAft>
              <a:buClr>
                <a:srgbClr val="4882BE"/>
              </a:buClr>
              <a:buSzPts val="1600"/>
              <a:buFont typeface="Noto Sans Symbols"/>
              <a:buChar char="⚫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36550" lvl="5" marL="2743200" marR="0" rtl="0" algn="l">
              <a:spcBef>
                <a:spcPts val="250"/>
              </a:spcBef>
              <a:spcAft>
                <a:spcPts val="0"/>
              </a:spcAft>
              <a:buClr>
                <a:srgbClr val="4882BE"/>
              </a:buClr>
              <a:buSzPts val="1700"/>
              <a:buFont typeface="Verdana"/>
              <a:buChar char="◦"/>
              <a:defRPr b="0" i="0" sz="17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323850" lvl="6" marL="3200400" marR="0" rtl="0" algn="l">
              <a:spcBef>
                <a:spcPts val="255"/>
              </a:spcBef>
              <a:spcAft>
                <a:spcPts val="0"/>
              </a:spcAft>
              <a:buClr>
                <a:srgbClr val="4882BE"/>
              </a:buClr>
              <a:buSzPts val="1500"/>
              <a:buFont typeface="Noto Sans Symbols"/>
              <a:buChar char="⚫"/>
              <a:defRPr b="0" i="0" sz="15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323850" lvl="7" marL="3657600" marR="0" rtl="0" algn="l">
              <a:spcBef>
                <a:spcPts val="257"/>
              </a:spcBef>
              <a:spcAft>
                <a:spcPts val="0"/>
              </a:spcAft>
              <a:buClr>
                <a:srgbClr val="4882BE"/>
              </a:buClr>
              <a:buSzPts val="1500"/>
              <a:buFont typeface="Verdana"/>
              <a:buChar char="◦"/>
              <a:defRPr b="0" i="0" sz="15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323850" lvl="8" marL="4114800" marR="0" rtl="0" algn="l">
              <a:spcBef>
                <a:spcPts val="255"/>
              </a:spcBef>
              <a:spcAft>
                <a:spcPts val="0"/>
              </a:spcAft>
              <a:buClr>
                <a:srgbClr val="4882BE"/>
              </a:buClr>
              <a:buSzPts val="1500"/>
              <a:buFont typeface="Noto Sans Symbols"/>
              <a:buChar char="⚫"/>
              <a:defRPr b="0" i="0" sz="15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57" name="Google Shape;57;p7"/>
          <p:cNvSpPr txBox="1"/>
          <p:nvPr>
            <p:ph idx="10" type="dt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rgbClr val="A5A29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58" name="Google Shape;58;p7"/>
          <p:cNvSpPr txBox="1"/>
          <p:nvPr>
            <p:ph idx="11" type="ftr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rgbClr val="A5A29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59" name="Google Shape;59;p7"/>
          <p:cNvSpPr txBox="1"/>
          <p:nvPr>
            <p:ph idx="12" type="sldNum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A5A29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A5A29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A5A29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A5A29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A5A29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A5A29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A5A29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A5A29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A5A29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8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fmla="val 2081" name="adj"/>
            </a:avLst>
          </a:prstGeom>
          <a:gradFill>
            <a:gsLst>
              <a:gs pos="0">
                <a:srgbClr val="FFFFFF"/>
              </a:gs>
              <a:gs pos="98000">
                <a:srgbClr val="FFFFFF"/>
              </a:gs>
              <a:gs pos="99055">
                <a:srgbClr val="F6F6F6"/>
              </a:gs>
              <a:gs pos="100000">
                <a:srgbClr val="D8D8D8"/>
              </a:gs>
            </a:gsLst>
            <a:lin ang="5400000" scaled="0"/>
          </a:gradFill>
          <a:ln cap="rnd" cmpd="sng" w="9525">
            <a:solidFill>
              <a:srgbClr val="A2A0A0"/>
            </a:solidFill>
            <a:prstDash val="solid"/>
            <a:round/>
            <a:headEnd len="sm" w="sm" type="none"/>
            <a:tailEnd len="sm" w="sm" type="none"/>
          </a:ln>
          <a:effectLst>
            <a:outerShdw blurRad="76200" rotWithShape="0" algn="tl" dir="5400000" dist="50800">
              <a:srgbClr val="000000">
                <a:alpha val="2470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2" name="Google Shape;62;p8"/>
          <p:cNvSpPr txBox="1"/>
          <p:nvPr>
            <p:ph idx="10" type="dt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rgbClr val="A5A29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63" name="Google Shape;63;p8"/>
          <p:cNvSpPr txBox="1"/>
          <p:nvPr>
            <p:ph idx="11" type="ftr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rgbClr val="A5A29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64" name="Google Shape;64;p8"/>
          <p:cNvSpPr txBox="1"/>
          <p:nvPr>
            <p:ph idx="12" type="sldNum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A5A29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A5A29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A5A29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A5A29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A5A29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A5A29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A5A29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A5A29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A5A29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9"/>
          <p:cNvSpPr txBox="1"/>
          <p:nvPr>
            <p:ph type="title"/>
          </p:nvPr>
        </p:nvSpPr>
        <p:spPr>
          <a:xfrm>
            <a:off x="5538784" y="533400"/>
            <a:ext cx="29718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Verdana"/>
              <a:buNone/>
              <a:defRPr b="1" i="0" sz="2200" u="none" cap="none" strike="noStrik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7" name="Google Shape;67;p9"/>
          <p:cNvSpPr txBox="1"/>
          <p:nvPr>
            <p:ph idx="1" type="body"/>
          </p:nvPr>
        </p:nvSpPr>
        <p:spPr>
          <a:xfrm>
            <a:off x="5538847" y="1447802"/>
            <a:ext cx="2971800" cy="42061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18288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None/>
              <a:defRPr b="0" i="0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228600" lvl="1" marL="914400" marR="0" rtl="0" algn="l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erdana"/>
              <a:buNone/>
              <a:defRPr b="0" i="0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228600" lvl="2" marL="1371600" marR="0" rtl="0" algn="l">
              <a:spcBef>
                <a:spcPts val="250"/>
              </a:spcBef>
              <a:spcAft>
                <a:spcPts val="0"/>
              </a:spcAft>
              <a:buClr>
                <a:srgbClr val="EF323E"/>
              </a:buClr>
              <a:buSzPts val="2200"/>
              <a:buFont typeface="Noto Sans Symbols"/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228600" lvl="3" marL="1828800" marR="0" rtl="0" algn="l">
              <a:spcBef>
                <a:spcPts val="230"/>
              </a:spcBef>
              <a:spcAft>
                <a:spcPts val="0"/>
              </a:spcAft>
              <a:buClr>
                <a:srgbClr val="EF323E"/>
              </a:buClr>
              <a:buSzPts val="2128"/>
              <a:buFont typeface="Verdana"/>
              <a:buNone/>
              <a:defRPr b="0" i="0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228600" lvl="4" marL="2286000" marR="0" rtl="0" algn="l">
              <a:spcBef>
                <a:spcPts val="250"/>
              </a:spcBef>
              <a:spcAft>
                <a:spcPts val="0"/>
              </a:spcAft>
              <a:buClr>
                <a:srgbClr val="4882BE"/>
              </a:buClr>
              <a:buSzPts val="1800"/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36550" lvl="5" marL="2743200" marR="0" rtl="0" algn="l">
              <a:spcBef>
                <a:spcPts val="250"/>
              </a:spcBef>
              <a:spcAft>
                <a:spcPts val="0"/>
              </a:spcAft>
              <a:buClr>
                <a:srgbClr val="4882BE"/>
              </a:buClr>
              <a:buSzPts val="1700"/>
              <a:buFont typeface="Verdana"/>
              <a:buChar char="◦"/>
              <a:defRPr b="0" i="0" sz="17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323850" lvl="6" marL="3200400" marR="0" rtl="0" algn="l">
              <a:spcBef>
                <a:spcPts val="255"/>
              </a:spcBef>
              <a:spcAft>
                <a:spcPts val="0"/>
              </a:spcAft>
              <a:buClr>
                <a:srgbClr val="4882BE"/>
              </a:buClr>
              <a:buSzPts val="1500"/>
              <a:buFont typeface="Noto Sans Symbols"/>
              <a:buChar char="⚫"/>
              <a:defRPr b="0" i="0" sz="15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323850" lvl="7" marL="3657600" marR="0" rtl="0" algn="l">
              <a:spcBef>
                <a:spcPts val="257"/>
              </a:spcBef>
              <a:spcAft>
                <a:spcPts val="0"/>
              </a:spcAft>
              <a:buClr>
                <a:srgbClr val="4882BE"/>
              </a:buClr>
              <a:buSzPts val="1500"/>
              <a:buFont typeface="Verdana"/>
              <a:buChar char="◦"/>
              <a:defRPr b="0" i="0" sz="15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323850" lvl="8" marL="4114800" marR="0" rtl="0" algn="l">
              <a:spcBef>
                <a:spcPts val="255"/>
              </a:spcBef>
              <a:spcAft>
                <a:spcPts val="0"/>
              </a:spcAft>
              <a:buClr>
                <a:srgbClr val="4882BE"/>
              </a:buClr>
              <a:buSzPts val="1500"/>
              <a:buFont typeface="Noto Sans Symbols"/>
              <a:buChar char="⚫"/>
              <a:defRPr b="0" i="0" sz="15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68" name="Google Shape;68;p9"/>
          <p:cNvSpPr txBox="1"/>
          <p:nvPr>
            <p:ph idx="2" type="body"/>
          </p:nvPr>
        </p:nvSpPr>
        <p:spPr>
          <a:xfrm>
            <a:off x="761372" y="930144"/>
            <a:ext cx="4626159" cy="472440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70840" lvl="0" marL="457200" marR="0" rtl="0" algn="l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●"/>
              <a:defRPr b="0" i="0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393700" lvl="1" marL="914400" marR="0" rtl="0" algn="l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Verdana"/>
              <a:buChar char="◦"/>
              <a:defRPr b="0" i="0" sz="2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381000" lvl="2" marL="1371600" marR="0" rtl="0" algn="l">
              <a:spcBef>
                <a:spcPts val="250"/>
              </a:spcBef>
              <a:spcAft>
                <a:spcPts val="0"/>
              </a:spcAft>
              <a:buClr>
                <a:srgbClr val="EF323E"/>
              </a:buClr>
              <a:buSzPts val="2400"/>
              <a:buFont typeface="Noto Sans Symbols"/>
              <a:buChar char="⚫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370839" lvl="3" marL="1828800" marR="0" rtl="0" algn="l">
              <a:spcBef>
                <a:spcPts val="230"/>
              </a:spcBef>
              <a:spcAft>
                <a:spcPts val="0"/>
              </a:spcAft>
              <a:buClr>
                <a:srgbClr val="EF323E"/>
              </a:buClr>
              <a:buSzPts val="2240"/>
              <a:buFont typeface="Verdana"/>
              <a:buChar char="◦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355600" lvl="4" marL="2286000" marR="0" rtl="0" algn="l">
              <a:spcBef>
                <a:spcPts val="250"/>
              </a:spcBef>
              <a:spcAft>
                <a:spcPts val="0"/>
              </a:spcAft>
              <a:buClr>
                <a:srgbClr val="4882BE"/>
              </a:buClr>
              <a:buSzPts val="2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228600" lvl="5" marL="2743200" marR="0" rtl="0" algn="l">
              <a:spcBef>
                <a:spcPts val="250"/>
              </a:spcBef>
              <a:spcAft>
                <a:spcPts val="0"/>
              </a:spcAft>
              <a:buClr>
                <a:srgbClr val="4882BE"/>
              </a:buClr>
              <a:buSzPts val="1700"/>
              <a:buFont typeface="Verdana"/>
              <a:buNone/>
              <a:defRPr b="0" i="0" sz="17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323850" lvl="6" marL="3200400" marR="0" rtl="0" algn="l">
              <a:spcBef>
                <a:spcPts val="255"/>
              </a:spcBef>
              <a:spcAft>
                <a:spcPts val="0"/>
              </a:spcAft>
              <a:buClr>
                <a:srgbClr val="4882BE"/>
              </a:buClr>
              <a:buSzPts val="1500"/>
              <a:buFont typeface="Noto Sans Symbols"/>
              <a:buChar char="⚫"/>
              <a:defRPr b="0" i="0" sz="15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323850" lvl="7" marL="3657600" marR="0" rtl="0" algn="l">
              <a:spcBef>
                <a:spcPts val="257"/>
              </a:spcBef>
              <a:spcAft>
                <a:spcPts val="0"/>
              </a:spcAft>
              <a:buClr>
                <a:srgbClr val="4882BE"/>
              </a:buClr>
              <a:buSzPts val="1500"/>
              <a:buFont typeface="Verdana"/>
              <a:buChar char="◦"/>
              <a:defRPr b="0" i="0" sz="15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323850" lvl="8" marL="4114800" marR="0" rtl="0" algn="l">
              <a:spcBef>
                <a:spcPts val="255"/>
              </a:spcBef>
              <a:spcAft>
                <a:spcPts val="0"/>
              </a:spcAft>
              <a:buClr>
                <a:srgbClr val="4882BE"/>
              </a:buClr>
              <a:buSzPts val="1500"/>
              <a:buFont typeface="Noto Sans Symbols"/>
              <a:buChar char="⚫"/>
              <a:defRPr b="0" i="0" sz="15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69" name="Google Shape;69;p9"/>
          <p:cNvSpPr txBox="1"/>
          <p:nvPr>
            <p:ph idx="10" type="dt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rgbClr val="A5A29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70" name="Google Shape;70;p9"/>
          <p:cNvSpPr txBox="1"/>
          <p:nvPr>
            <p:ph idx="11" type="ftr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rgbClr val="A5A29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71" name="Google Shape;71;p9"/>
          <p:cNvSpPr txBox="1"/>
          <p:nvPr>
            <p:ph idx="12" type="sldNum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A5A29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A5A29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A5A29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A5A29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A5A29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A5A29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A5A29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A5A29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A5A29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0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fmla="val 2081" name="adj"/>
            </a:avLst>
          </a:prstGeom>
          <a:gradFill>
            <a:gsLst>
              <a:gs pos="0">
                <a:srgbClr val="FFFFFF"/>
              </a:gs>
              <a:gs pos="98000">
                <a:srgbClr val="FFFFFF"/>
              </a:gs>
              <a:gs pos="99055">
                <a:srgbClr val="F6F6F6"/>
              </a:gs>
              <a:gs pos="100000">
                <a:srgbClr val="D8D8D8"/>
              </a:gs>
            </a:gsLst>
            <a:lin ang="5400000" scaled="0"/>
          </a:gradFill>
          <a:ln cap="rnd" cmpd="sng" w="9525">
            <a:solidFill>
              <a:srgbClr val="A2A0A0"/>
            </a:solidFill>
            <a:prstDash val="solid"/>
            <a:round/>
            <a:headEnd len="sm" w="sm" type="none"/>
            <a:tailEnd len="sm" w="sm" type="none"/>
          </a:ln>
          <a:effectLst>
            <a:outerShdw blurRad="76200" rotWithShape="0" algn="tl" dir="5400000" dist="50800">
              <a:srgbClr val="000000">
                <a:alpha val="2470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4" name="Google Shape;74;p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fmla="val 2748" name="adj"/>
            </a:avLst>
          </a:prstGeom>
          <a:solidFill>
            <a:srgbClr val="1C1C1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5" name="Google Shape;75;p10"/>
          <p:cNvSpPr txBox="1"/>
          <p:nvPr>
            <p:ph type="title"/>
          </p:nvPr>
        </p:nvSpPr>
        <p:spPr>
          <a:xfrm>
            <a:off x="457200" y="5012056"/>
            <a:ext cx="8229600" cy="10515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78766F"/>
              </a:buClr>
              <a:buSzPts val="1400"/>
              <a:buFont typeface="Verdana"/>
              <a:buNone/>
              <a:defRPr b="0" i="0" sz="3600" u="none" cap="none" strike="noStrike">
                <a:solidFill>
                  <a:srgbClr val="78766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6" name="Google Shape;76;p10"/>
          <p:cNvSpPr txBox="1"/>
          <p:nvPr>
            <p:ph idx="1" type="body"/>
          </p:nvPr>
        </p:nvSpPr>
        <p:spPr>
          <a:xfrm>
            <a:off x="6462712" y="533400"/>
            <a:ext cx="2240280" cy="42114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None/>
              <a:defRPr b="0" i="0" sz="14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304800" lvl="1" marL="914400" marR="0" rtl="0" algn="l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Verdana"/>
              <a:buChar char="◦"/>
              <a:defRPr b="0" i="0" sz="12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292100" lvl="2" marL="1371600" marR="0" rtl="0" algn="l">
              <a:spcBef>
                <a:spcPts val="250"/>
              </a:spcBef>
              <a:spcAft>
                <a:spcPts val="0"/>
              </a:spcAft>
              <a:buClr>
                <a:srgbClr val="EF323E"/>
              </a:buClr>
              <a:buSzPts val="1000"/>
              <a:buFont typeface="Noto Sans Symbols"/>
              <a:buChar char="⚫"/>
              <a:defRPr b="0" i="0" sz="10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292608" lvl="3" marL="1828800" marR="0" rtl="0" algn="l">
              <a:spcBef>
                <a:spcPts val="230"/>
              </a:spcBef>
              <a:spcAft>
                <a:spcPts val="0"/>
              </a:spcAft>
              <a:buClr>
                <a:srgbClr val="EF323E"/>
              </a:buClr>
              <a:buSzPts val="1008"/>
              <a:buFont typeface="Verdana"/>
              <a:buChar char="◦"/>
              <a:defRPr b="0" i="0" sz="9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285750" lvl="4" marL="2286000" marR="0" rtl="0" algn="l">
              <a:spcBef>
                <a:spcPts val="250"/>
              </a:spcBef>
              <a:spcAft>
                <a:spcPts val="0"/>
              </a:spcAft>
              <a:buClr>
                <a:srgbClr val="4882BE"/>
              </a:buClr>
              <a:buSzPts val="900"/>
              <a:buFont typeface="Noto Sans Symbols"/>
              <a:buChar char="⚫"/>
              <a:defRPr b="0" i="0" sz="9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36550" lvl="5" marL="2743200" marR="0" rtl="0" algn="l">
              <a:spcBef>
                <a:spcPts val="250"/>
              </a:spcBef>
              <a:spcAft>
                <a:spcPts val="0"/>
              </a:spcAft>
              <a:buClr>
                <a:srgbClr val="4882BE"/>
              </a:buClr>
              <a:buSzPts val="1700"/>
              <a:buFont typeface="Verdana"/>
              <a:buChar char="◦"/>
              <a:defRPr b="0" i="0" sz="17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323850" lvl="6" marL="3200400" marR="0" rtl="0" algn="l">
              <a:spcBef>
                <a:spcPts val="255"/>
              </a:spcBef>
              <a:spcAft>
                <a:spcPts val="0"/>
              </a:spcAft>
              <a:buClr>
                <a:srgbClr val="4882BE"/>
              </a:buClr>
              <a:buSzPts val="1500"/>
              <a:buFont typeface="Noto Sans Symbols"/>
              <a:buChar char="⚫"/>
              <a:defRPr b="0" i="0" sz="15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323850" lvl="7" marL="3657600" marR="0" rtl="0" algn="l">
              <a:spcBef>
                <a:spcPts val="257"/>
              </a:spcBef>
              <a:spcAft>
                <a:spcPts val="0"/>
              </a:spcAft>
              <a:buClr>
                <a:srgbClr val="4882BE"/>
              </a:buClr>
              <a:buSzPts val="1500"/>
              <a:buFont typeface="Verdana"/>
              <a:buChar char="◦"/>
              <a:defRPr b="0" i="0" sz="15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323850" lvl="8" marL="4114800" marR="0" rtl="0" algn="l">
              <a:spcBef>
                <a:spcPts val="255"/>
              </a:spcBef>
              <a:spcAft>
                <a:spcPts val="0"/>
              </a:spcAft>
              <a:buClr>
                <a:srgbClr val="4882BE"/>
              </a:buClr>
              <a:buSzPts val="1500"/>
              <a:buFont typeface="Noto Sans Symbols"/>
              <a:buChar char="⚫"/>
              <a:defRPr b="0" i="0" sz="15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77" name="Google Shape;77;p10"/>
          <p:cNvSpPr txBox="1"/>
          <p:nvPr>
            <p:ph idx="10" type="dt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rgbClr val="A5A29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78" name="Google Shape;78;p10"/>
          <p:cNvSpPr txBox="1"/>
          <p:nvPr>
            <p:ph idx="11" type="ftr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rgbClr val="A5A29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79" name="Google Shape;79;p10"/>
          <p:cNvSpPr txBox="1"/>
          <p:nvPr>
            <p:ph idx="12" type="sldNum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A5A29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A5A29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A5A29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A5A29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A5A29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A5A29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A5A29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A5A29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A5A29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0" name="Google Shape;80;p10"/>
          <p:cNvSpPr/>
          <p:nvPr>
            <p:ph idx="2" type="pic"/>
          </p:nvPr>
        </p:nvSpPr>
        <p:spPr>
          <a:xfrm>
            <a:off x="421480" y="435768"/>
            <a:ext cx="5925312" cy="4343400"/>
          </a:xfrm>
          <a:prstGeom prst="snipRoundRect">
            <a:avLst>
              <a:gd fmla="val 1040" name="adj1"/>
              <a:gd fmla="val 0" name="adj2"/>
            </a:avLst>
          </a:prstGeom>
          <a:solidFill>
            <a:srgbClr val="4F4D49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b="0" i="0" sz="3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205740" lvl="1" marL="548640" marR="0" rtl="0" algn="l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erdana"/>
              <a:buChar char="◦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189483" lvl="2" marL="786384" marR="0" rtl="0" algn="l">
              <a:spcBef>
                <a:spcPts val="250"/>
              </a:spcBef>
              <a:spcAft>
                <a:spcPts val="0"/>
              </a:spcAft>
              <a:buClr>
                <a:srgbClr val="EF323E"/>
              </a:buClr>
              <a:buSzPts val="2200"/>
              <a:buFont typeface="Noto Sans Symbols"/>
              <a:buChar char="⚫"/>
              <a:defRPr b="0" i="0" sz="2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185928" lvl="3" marL="1024128" marR="0" rtl="0" algn="l">
              <a:spcBef>
                <a:spcPts val="230"/>
              </a:spcBef>
              <a:spcAft>
                <a:spcPts val="0"/>
              </a:spcAft>
              <a:buClr>
                <a:srgbClr val="EF323E"/>
              </a:buClr>
              <a:buSzPts val="2128"/>
              <a:buFont typeface="Verdana"/>
              <a:buChar char="◦"/>
              <a:defRPr b="0" i="0" sz="1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187960" lvl="4" marL="1280160" marR="0" rtl="0" algn="l">
              <a:spcBef>
                <a:spcPts val="250"/>
              </a:spcBef>
              <a:spcAft>
                <a:spcPts val="0"/>
              </a:spcAft>
              <a:buClr>
                <a:srgbClr val="4882BE"/>
              </a:buClr>
              <a:buSzPts val="180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195072" lvl="5" marL="1490472" marR="0" rtl="0" algn="l">
              <a:spcBef>
                <a:spcPts val="250"/>
              </a:spcBef>
              <a:spcAft>
                <a:spcPts val="0"/>
              </a:spcAft>
              <a:buClr>
                <a:srgbClr val="4882BE"/>
              </a:buClr>
              <a:buSzPts val="1700"/>
              <a:buFont typeface="Verdana"/>
              <a:buChar char="◦"/>
              <a:defRPr b="0" i="0" sz="17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189483" lvl="6" marL="1700784" marR="0" rtl="0" algn="l">
              <a:spcBef>
                <a:spcPts val="255"/>
              </a:spcBef>
              <a:spcAft>
                <a:spcPts val="0"/>
              </a:spcAft>
              <a:buClr>
                <a:srgbClr val="4882BE"/>
              </a:buClr>
              <a:buSzPts val="1500"/>
              <a:buFont typeface="Noto Sans Symbols"/>
              <a:buChar char="⚫"/>
              <a:defRPr b="0" i="0" sz="15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193039" lvl="7" marL="1920240" marR="0" rtl="0" algn="l">
              <a:spcBef>
                <a:spcPts val="257"/>
              </a:spcBef>
              <a:spcAft>
                <a:spcPts val="0"/>
              </a:spcAft>
              <a:buClr>
                <a:srgbClr val="4882BE"/>
              </a:buClr>
              <a:buSzPts val="1500"/>
              <a:buFont typeface="Verdana"/>
              <a:buChar char="◦"/>
              <a:defRPr b="0" i="0" sz="15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193039" lvl="8" marL="2148840" marR="0" rtl="0" algn="l">
              <a:spcBef>
                <a:spcPts val="255"/>
              </a:spcBef>
              <a:spcAft>
                <a:spcPts val="0"/>
              </a:spcAft>
              <a:buClr>
                <a:srgbClr val="4882BE"/>
              </a:buClr>
              <a:buSzPts val="1500"/>
              <a:buFont typeface="Noto Sans Symbols"/>
              <a:buChar char="⚫"/>
              <a:defRPr b="0" i="0" sz="15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fmla="val 2081" name="adj"/>
            </a:avLst>
          </a:prstGeom>
          <a:gradFill>
            <a:gsLst>
              <a:gs pos="0">
                <a:srgbClr val="FFFFFF"/>
              </a:gs>
              <a:gs pos="98000">
                <a:srgbClr val="FFFFFF"/>
              </a:gs>
              <a:gs pos="99055">
                <a:srgbClr val="F6F6F6"/>
              </a:gs>
              <a:gs pos="100000">
                <a:srgbClr val="D8D8D8"/>
              </a:gs>
            </a:gsLst>
            <a:lin ang="5400000" scaled="0"/>
          </a:gradFill>
          <a:ln cap="rnd" cmpd="sng" w="9525">
            <a:solidFill>
              <a:srgbClr val="A2A0A0"/>
            </a:solidFill>
            <a:prstDash val="solid"/>
            <a:round/>
            <a:headEnd len="sm" w="sm" type="none"/>
            <a:tailEnd len="sm" w="sm" type="none"/>
          </a:ln>
          <a:effectLst>
            <a:outerShdw blurRad="76200" rotWithShape="0" algn="tl" dir="5400000" dist="50800">
              <a:srgbClr val="000000">
                <a:alpha val="2470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" name="Google Shape;11;p1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fmla="val 2127" name="adj"/>
            </a:avLst>
          </a:prstGeom>
          <a:gradFill>
            <a:gsLst>
              <a:gs pos="0">
                <a:schemeClr val="lt1"/>
              </a:gs>
              <a:gs pos="55000">
                <a:srgbClr val="DFDFDF"/>
              </a:gs>
              <a:gs pos="100000">
                <a:srgbClr val="9E9E9E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2" name="Google Shape;12;p1"/>
          <p:cNvSpPr txBox="1"/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8C3C"/>
              </a:buClr>
              <a:buSzPts val="1400"/>
              <a:buFont typeface="Verdana"/>
              <a:buNone/>
              <a:defRPr b="1" i="0" sz="3600" u="none" cap="none" strike="noStrike">
                <a:solidFill>
                  <a:srgbClr val="FF8C3C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3" name="Google Shape;13;p1"/>
          <p:cNvSpPr txBox="1"/>
          <p:nvPr>
            <p:ph idx="1" type="body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70840" lvl="0" marL="457200" marR="0" rtl="0" algn="l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●"/>
              <a:defRPr b="0" i="0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381000" lvl="1" marL="914400" marR="0" rtl="0" algn="l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erdana"/>
              <a:buChar char="◦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368300" lvl="2" marL="1371600" marR="0" rtl="0" algn="l">
              <a:spcBef>
                <a:spcPts val="250"/>
              </a:spcBef>
              <a:spcAft>
                <a:spcPts val="0"/>
              </a:spcAft>
              <a:buClr>
                <a:srgbClr val="EF323E"/>
              </a:buClr>
              <a:buSzPts val="2200"/>
              <a:buFont typeface="Noto Sans Symbols"/>
              <a:buChar char="⚫"/>
              <a:defRPr b="0" i="0" sz="2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363728" lvl="3" marL="1828800" marR="0" rtl="0" algn="l">
              <a:spcBef>
                <a:spcPts val="230"/>
              </a:spcBef>
              <a:spcAft>
                <a:spcPts val="0"/>
              </a:spcAft>
              <a:buClr>
                <a:srgbClr val="EF323E"/>
              </a:buClr>
              <a:buSzPts val="2128"/>
              <a:buFont typeface="Verdana"/>
              <a:buChar char="◦"/>
              <a:defRPr b="0" i="0" sz="1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342900" lvl="4" marL="2286000" marR="0" rtl="0" algn="l">
              <a:spcBef>
                <a:spcPts val="250"/>
              </a:spcBef>
              <a:spcAft>
                <a:spcPts val="0"/>
              </a:spcAft>
              <a:buClr>
                <a:srgbClr val="4882BE"/>
              </a:buClr>
              <a:buSzPts val="180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36550" lvl="5" marL="2743200" marR="0" rtl="0" algn="l">
              <a:spcBef>
                <a:spcPts val="250"/>
              </a:spcBef>
              <a:spcAft>
                <a:spcPts val="0"/>
              </a:spcAft>
              <a:buClr>
                <a:srgbClr val="4882BE"/>
              </a:buClr>
              <a:buSzPts val="1700"/>
              <a:buFont typeface="Verdana"/>
              <a:buChar char="◦"/>
              <a:defRPr b="0" i="0" sz="17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323850" lvl="6" marL="3200400" marR="0" rtl="0" algn="l">
              <a:spcBef>
                <a:spcPts val="255"/>
              </a:spcBef>
              <a:spcAft>
                <a:spcPts val="0"/>
              </a:spcAft>
              <a:buClr>
                <a:srgbClr val="4882BE"/>
              </a:buClr>
              <a:buSzPts val="1500"/>
              <a:buFont typeface="Noto Sans Symbols"/>
              <a:buChar char="⚫"/>
              <a:defRPr b="0" i="0" sz="15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323850" lvl="7" marL="3657600" marR="0" rtl="0" algn="l">
              <a:spcBef>
                <a:spcPts val="257"/>
              </a:spcBef>
              <a:spcAft>
                <a:spcPts val="0"/>
              </a:spcAft>
              <a:buClr>
                <a:srgbClr val="4882BE"/>
              </a:buClr>
              <a:buSzPts val="1500"/>
              <a:buFont typeface="Verdana"/>
              <a:buChar char="◦"/>
              <a:defRPr b="0" i="0" sz="15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323850" lvl="8" marL="4114800" marR="0" rtl="0" algn="l">
              <a:spcBef>
                <a:spcPts val="255"/>
              </a:spcBef>
              <a:spcAft>
                <a:spcPts val="0"/>
              </a:spcAft>
              <a:buClr>
                <a:srgbClr val="4882BE"/>
              </a:buClr>
              <a:buSzPts val="1500"/>
              <a:buFont typeface="Noto Sans Symbols"/>
              <a:buChar char="⚫"/>
              <a:defRPr b="0" i="0" sz="15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0" type="dt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rgbClr val="A5A29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15" name="Google Shape;15;p1"/>
          <p:cNvSpPr txBox="1"/>
          <p:nvPr>
            <p:ph idx="11" type="ftr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rgbClr val="A5A29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16" name="Google Shape;16;p1"/>
          <p:cNvSpPr txBox="1"/>
          <p:nvPr>
            <p:ph idx="12" type="sldNum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A5A29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A5A29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A5A29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A5A29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A5A29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A5A29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A5A29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A5A29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A5A29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mailto:Sara.Janes@wyo.gov" TargetMode="External"/><Relationship Id="rId4" Type="http://schemas.openxmlformats.org/officeDocument/2006/relationships/hyperlink" Target="mailto:Cole.Bostron@wyo.gov" TargetMode="External"/><Relationship Id="rId11" Type="http://schemas.openxmlformats.org/officeDocument/2006/relationships/hyperlink" Target="mailto:JKH@rtconnect.net" TargetMode="External"/><Relationship Id="rId10" Type="http://schemas.openxmlformats.org/officeDocument/2006/relationships/hyperlink" Target="mailto:Leanna.Humble@wyo.gov" TargetMode="External"/><Relationship Id="rId9" Type="http://schemas.openxmlformats.org/officeDocument/2006/relationships/hyperlink" Target="mailto:Shauna.Perkins2@wyo.gov" TargetMode="External"/><Relationship Id="rId5" Type="http://schemas.openxmlformats.org/officeDocument/2006/relationships/hyperlink" Target="mailto:Alyssa.Quinn1@wyo.gov" TargetMode="External"/><Relationship Id="rId6" Type="http://schemas.openxmlformats.org/officeDocument/2006/relationships/hyperlink" Target="mailto:kenneth.ledet@wyo.gov" TargetMode="External"/><Relationship Id="rId7" Type="http://schemas.openxmlformats.org/officeDocument/2006/relationships/hyperlink" Target="mailto:Samuel.Desrosiers@wyo.gov" TargetMode="External"/><Relationship Id="rId8" Type="http://schemas.openxmlformats.org/officeDocument/2006/relationships/hyperlink" Target="mailto:Lenaya.Alverson1@wyo.gov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1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5.png"/><Relationship Id="rId4" Type="http://schemas.openxmlformats.org/officeDocument/2006/relationships/image" Target="../media/image10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.jpg"/><Relationship Id="rId4" Type="http://schemas.openxmlformats.org/officeDocument/2006/relationships/image" Target="../media/image1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7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4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5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6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4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7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6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3"/>
          <p:cNvSpPr txBox="1"/>
          <p:nvPr>
            <p:ph type="ctrTitle"/>
          </p:nvPr>
        </p:nvSpPr>
        <p:spPr>
          <a:xfrm>
            <a:off x="685800" y="533400"/>
            <a:ext cx="7772400" cy="20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8C3C"/>
              </a:buClr>
              <a:buFont typeface="Verdana"/>
              <a:buNone/>
            </a:pPr>
            <a:r>
              <a:rPr b="1" i="0" lang="en-US" sz="4500" u="none" cap="none" strike="noStrike">
                <a:solidFill>
                  <a:srgbClr val="FF8C3C"/>
                </a:solidFill>
                <a:latin typeface="Verdana"/>
                <a:ea typeface="Verdana"/>
                <a:cs typeface="Verdana"/>
                <a:sym typeface="Verdana"/>
              </a:rPr>
              <a:t>Local Programs </a:t>
            </a:r>
            <a:br>
              <a:rPr b="1" i="0" lang="en-US" sz="4500" u="none" cap="none" strike="noStrike">
                <a:solidFill>
                  <a:srgbClr val="FF8C3C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b="1" i="0" lang="en-US" sz="4500" u="none" cap="none" strike="noStrike">
                <a:solidFill>
                  <a:srgbClr val="FF8C3C"/>
                </a:solidFill>
                <a:latin typeface="Verdana"/>
                <a:ea typeface="Verdana"/>
                <a:cs typeface="Verdana"/>
                <a:sym typeface="Verdana"/>
              </a:rPr>
              <a:t>“How To”</a:t>
            </a:r>
            <a:endParaRPr b="1" i="0" sz="4500" u="none" cap="none" strike="noStrike">
              <a:solidFill>
                <a:srgbClr val="FF8C3C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99" name="Google Shape;99;p13"/>
          <p:cNvSpPr txBox="1"/>
          <p:nvPr/>
        </p:nvSpPr>
        <p:spPr>
          <a:xfrm>
            <a:off x="2133600" y="2743200"/>
            <a:ext cx="4876800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Sara B. Janes</a:t>
            </a:r>
            <a:endParaRPr b="0" i="1" sz="18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1400" u="none" cap="none" strike="noStrike">
                <a:solidFill>
                  <a:srgbClr val="B45F06"/>
                </a:solidFill>
                <a:latin typeface="Verdana"/>
                <a:ea typeface="Verdana"/>
                <a:cs typeface="Verdana"/>
                <a:sym typeface="Verdana"/>
              </a:rPr>
              <a:t>Local Government Coordinator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200" u="sng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  <a:hlinkClick r:id="rId3"/>
              </a:rPr>
              <a:t>Sara.Janes@wyo.gov</a:t>
            </a:r>
            <a:r>
              <a:rPr i="1" lang="en-US" sz="1200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b="0" i="1" sz="1200" u="none" cap="none" strike="noStrike">
              <a:solidFill>
                <a:srgbClr val="0070C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0" name="Google Shape;100;p13"/>
          <p:cNvSpPr txBox="1"/>
          <p:nvPr/>
        </p:nvSpPr>
        <p:spPr>
          <a:xfrm>
            <a:off x="1386175" y="3581400"/>
            <a:ext cx="2667000" cy="271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Cole Bostron</a:t>
            </a:r>
            <a:endParaRPr b="0" i="0" sz="11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00" u="none" cap="none" strike="noStrike">
                <a:solidFill>
                  <a:srgbClr val="B45F06"/>
                </a:solidFill>
                <a:latin typeface="Verdana"/>
                <a:ea typeface="Verdana"/>
                <a:cs typeface="Verdana"/>
                <a:sym typeface="Verdana"/>
              </a:rPr>
              <a:t>Local Programs Coordinator</a:t>
            </a:r>
            <a:endParaRPr sz="13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u="sng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  <a:hlinkClick r:id="rId4"/>
              </a:rPr>
              <a:t>Cole.Bostron@wyo.gov</a:t>
            </a: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100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b="0" i="0" sz="1100" u="none" cap="none" strike="noStrike">
              <a:solidFill>
                <a:srgbClr val="0070C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rgbClr val="0070C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Alyssa Quinn</a:t>
            </a:r>
            <a:endParaRPr sz="11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00" u="none" cap="none" strike="noStrike">
                <a:solidFill>
                  <a:srgbClr val="B45F06"/>
                </a:solidFill>
                <a:latin typeface="Verdana"/>
                <a:ea typeface="Verdana"/>
                <a:cs typeface="Verdana"/>
                <a:sym typeface="Verdana"/>
              </a:rPr>
              <a:t>Local </a:t>
            </a:r>
            <a:r>
              <a:rPr lang="en-US" sz="1100">
                <a:solidFill>
                  <a:srgbClr val="B45F06"/>
                </a:solidFill>
                <a:latin typeface="Verdana"/>
                <a:ea typeface="Verdana"/>
                <a:cs typeface="Verdana"/>
                <a:sym typeface="Verdana"/>
              </a:rPr>
              <a:t>Government </a:t>
            </a:r>
            <a:r>
              <a:rPr b="0" i="0" lang="en-US" sz="1100" u="none" cap="none" strike="noStrike">
                <a:solidFill>
                  <a:srgbClr val="B45F06"/>
                </a:solidFill>
                <a:latin typeface="Verdana"/>
                <a:ea typeface="Verdana"/>
                <a:cs typeface="Verdana"/>
                <a:sym typeface="Verdana"/>
              </a:rPr>
              <a:t>Specialist</a:t>
            </a:r>
            <a:endParaRPr b="0" i="0" sz="1100" u="none" cap="none" strike="noStrike">
              <a:solidFill>
                <a:srgbClr val="B45F0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u="sng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  <a:hlinkClick r:id="rId5"/>
              </a:rPr>
              <a:t>Alyssa.Quinn1@wyo.gov</a:t>
            </a:r>
            <a:r>
              <a:rPr lang="en-US" sz="1100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sz="1100">
              <a:solidFill>
                <a:srgbClr val="0070C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sng" cap="none" strike="noStrike">
              <a:solidFill>
                <a:schemeClr val="hlink"/>
              </a:solidFill>
              <a:latin typeface="Verdana"/>
              <a:ea typeface="Verdana"/>
              <a:cs typeface="Verdana"/>
              <a:sym typeface="Verdana"/>
              <a:hlinkClick r:id="rId6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Samuel Desrosiers</a:t>
            </a:r>
            <a:endParaRPr sz="11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100">
                <a:solidFill>
                  <a:srgbClr val="B45F06"/>
                </a:solidFill>
                <a:latin typeface="Verdana"/>
                <a:ea typeface="Verdana"/>
                <a:cs typeface="Verdana"/>
                <a:sym typeface="Verdana"/>
              </a:rPr>
              <a:t>Local Government Specialist</a:t>
            </a:r>
            <a:endParaRPr sz="1100">
              <a:solidFill>
                <a:srgbClr val="B45F0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100" u="sng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  <a:hlinkClick r:id="rId7"/>
              </a:rPr>
              <a:t>Samuel.Desrosiers@wyo.gov</a:t>
            </a:r>
            <a:r>
              <a:rPr lang="en-US" sz="1200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sz="1100">
              <a:solidFill>
                <a:srgbClr val="0070C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70C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1100">
              <a:solidFill>
                <a:srgbClr val="B45F0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70C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1" name="Google Shape;101;p13"/>
          <p:cNvSpPr txBox="1"/>
          <p:nvPr/>
        </p:nvSpPr>
        <p:spPr>
          <a:xfrm>
            <a:off x="4708325" y="3581400"/>
            <a:ext cx="2667000" cy="31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Lenaya Alverson</a:t>
            </a:r>
            <a:endParaRPr b="0" i="0" sz="11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00" u="none" cap="none" strike="noStrike">
                <a:solidFill>
                  <a:srgbClr val="B45F06"/>
                </a:solidFill>
                <a:latin typeface="Verdana"/>
                <a:ea typeface="Verdana"/>
                <a:cs typeface="Verdana"/>
                <a:sym typeface="Verdana"/>
              </a:rPr>
              <a:t>Transit Program Coordinator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u="sng">
                <a:solidFill>
                  <a:schemeClr val="hlink"/>
                </a:solidFill>
                <a:hlinkClick r:id="rId8"/>
              </a:rPr>
              <a:t>Lenaya.Alverson1@wyo.gov</a:t>
            </a:r>
            <a:r>
              <a:rPr lang="en-US" sz="1100"/>
              <a:t> 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rgbClr val="0070C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Shauna Perkins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00" u="none" cap="none" strike="noStrike">
                <a:solidFill>
                  <a:srgbClr val="B45F06"/>
                </a:solidFill>
                <a:latin typeface="Verdana"/>
                <a:ea typeface="Verdana"/>
                <a:cs typeface="Verdana"/>
                <a:sym typeface="Verdana"/>
              </a:rPr>
              <a:t>Local </a:t>
            </a:r>
            <a:r>
              <a:rPr lang="en-US" sz="1100">
                <a:solidFill>
                  <a:srgbClr val="B45F06"/>
                </a:solidFill>
                <a:latin typeface="Verdana"/>
                <a:ea typeface="Verdana"/>
                <a:cs typeface="Verdana"/>
                <a:sym typeface="Verdana"/>
              </a:rPr>
              <a:t>Government </a:t>
            </a:r>
            <a:r>
              <a:rPr b="0" i="0" lang="en-US" sz="1100" u="none" cap="none" strike="noStrike">
                <a:solidFill>
                  <a:srgbClr val="B45F06"/>
                </a:solidFill>
                <a:latin typeface="Verdana"/>
                <a:ea typeface="Verdana"/>
                <a:cs typeface="Verdana"/>
                <a:sym typeface="Verdana"/>
              </a:rPr>
              <a:t>Specialist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u="sng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  <a:hlinkClick r:id="rId9"/>
              </a:rPr>
              <a:t>Shauna.Perkins2@wyo.gov</a:t>
            </a: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 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Leanna Humble</a:t>
            </a:r>
            <a:endParaRPr sz="11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100">
                <a:solidFill>
                  <a:srgbClr val="B45F06"/>
                </a:solidFill>
                <a:latin typeface="Verdana"/>
                <a:ea typeface="Verdana"/>
                <a:cs typeface="Verdana"/>
                <a:sym typeface="Verdana"/>
              </a:rPr>
              <a:t>Local Government Specialist</a:t>
            </a:r>
            <a:endParaRPr sz="1100">
              <a:solidFill>
                <a:srgbClr val="B45F0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100" u="sng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  <a:hlinkClick r:id="rId10"/>
              </a:rPr>
              <a:t>Leanna.Humble@wyo.gov</a:t>
            </a:r>
            <a:r>
              <a:rPr lang="en-US" sz="1100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  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rgbClr val="0070C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Joni Kithas-Harlan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00" u="none" cap="none" strike="noStrike">
                <a:solidFill>
                  <a:srgbClr val="B45F06"/>
                </a:solidFill>
                <a:latin typeface="Verdana"/>
                <a:ea typeface="Verdana"/>
                <a:cs typeface="Verdana"/>
                <a:sym typeface="Verdana"/>
              </a:rPr>
              <a:t>Transit Fiscal Consultant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00" u="sng" cap="none" strike="noStrike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  <a:hlinkClick r:id="rId11"/>
              </a:rPr>
              <a:t>JKH@rtconnect.net</a:t>
            </a:r>
            <a:r>
              <a:rPr b="0" i="0" lang="en-US" sz="1100" u="none" cap="none" strike="noStrike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rgbClr val="0070C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2"/>
          <p:cNvSpPr txBox="1"/>
          <p:nvPr>
            <p:ph type="title"/>
          </p:nvPr>
        </p:nvSpPr>
        <p:spPr>
          <a:xfrm>
            <a:off x="480008" y="5433355"/>
            <a:ext cx="8184000" cy="1051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8C3C"/>
              </a:buClr>
              <a:buFont typeface="Verdana"/>
              <a:buNone/>
            </a:pPr>
            <a:r>
              <a:rPr b="1" i="0" lang="en-US" sz="3240" u="none" cap="none" strike="noStrike">
                <a:solidFill>
                  <a:srgbClr val="FF8C3C"/>
                </a:solidFill>
                <a:latin typeface="Verdana"/>
                <a:ea typeface="Verdana"/>
                <a:cs typeface="Verdana"/>
                <a:sym typeface="Verdana"/>
              </a:rPr>
              <a:t>Construction </a:t>
            </a:r>
            <a:endParaRPr b="1" i="0" sz="3240" u="none" cap="none" strike="noStrike">
              <a:solidFill>
                <a:srgbClr val="FF8C3C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228" name="Google Shape;228;p22"/>
          <p:cNvGrpSpPr/>
          <p:nvPr/>
        </p:nvGrpSpPr>
        <p:grpSpPr>
          <a:xfrm>
            <a:off x="433925" y="1349275"/>
            <a:ext cx="3610200" cy="3721175"/>
            <a:chOff x="-46075" y="951657"/>
            <a:chExt cx="3610200" cy="3721175"/>
          </a:xfrm>
        </p:grpSpPr>
        <p:sp>
          <p:nvSpPr>
            <p:cNvPr id="229" name="Google Shape;229;p22"/>
            <p:cNvSpPr/>
            <p:nvPr/>
          </p:nvSpPr>
          <p:spPr>
            <a:xfrm>
              <a:off x="-46075" y="951657"/>
              <a:ext cx="3610200" cy="907200"/>
            </a:xfrm>
            <a:prstGeom prst="homePlate">
              <a:avLst>
                <a:gd fmla="val 50000" name="adj"/>
              </a:avLst>
            </a:prstGeom>
            <a:solidFill>
              <a:srgbClr val="FF99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SzPts val="1100"/>
                <a:buNone/>
              </a:pPr>
              <a:r>
                <a:rPr lang="en-US" sz="22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Notice to Proceed on Construction</a:t>
              </a:r>
              <a:endParaRPr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30" name="Google Shape;230;p22"/>
            <p:cNvSpPr txBox="1"/>
            <p:nvPr/>
          </p:nvSpPr>
          <p:spPr>
            <a:xfrm>
              <a:off x="0" y="2057132"/>
              <a:ext cx="3214200" cy="261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rgbClr val="FF0000"/>
                  </a:solidFill>
                  <a:latin typeface="Roboto"/>
                  <a:ea typeface="Roboto"/>
                  <a:cs typeface="Roboto"/>
                  <a:sym typeface="Roboto"/>
                </a:rPr>
                <a:t>CONSTRUCTION CANNOT BEGIN UNTIL NOTICE TO PROCEED WITH CONSTRUCTION IS RECEIVED FROM LGC CONTACT</a:t>
              </a:r>
              <a:endParaRPr b="1" sz="180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31" name="Google Shape;231;p22"/>
          <p:cNvGrpSpPr/>
          <p:nvPr/>
        </p:nvGrpSpPr>
        <p:grpSpPr>
          <a:xfrm>
            <a:off x="3436875" y="1349225"/>
            <a:ext cx="2784000" cy="3721275"/>
            <a:chOff x="2263425" y="951557"/>
            <a:chExt cx="2784000" cy="3721275"/>
          </a:xfrm>
        </p:grpSpPr>
        <p:sp>
          <p:nvSpPr>
            <p:cNvPr id="232" name="Google Shape;232;p22"/>
            <p:cNvSpPr/>
            <p:nvPr/>
          </p:nvSpPr>
          <p:spPr>
            <a:xfrm>
              <a:off x="2263425" y="951557"/>
              <a:ext cx="2784000" cy="907200"/>
            </a:xfrm>
            <a:prstGeom prst="chevron">
              <a:avLst>
                <a:gd fmla="val 50000" name="adj"/>
              </a:avLst>
            </a:prstGeom>
            <a:solidFill>
              <a:srgbClr val="2A56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SzPts val="1100"/>
                <a:buNone/>
              </a:pPr>
              <a:r>
                <a:rPr lang="en-US" sz="22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Monitor the Project</a:t>
              </a:r>
              <a:endParaRPr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33" name="Google Shape;233;p22"/>
            <p:cNvSpPr txBox="1"/>
            <p:nvPr/>
          </p:nvSpPr>
          <p:spPr>
            <a:xfrm>
              <a:off x="2263425" y="2057132"/>
              <a:ext cx="2541300" cy="261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-33020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600"/>
                <a:buFont typeface="Roboto"/>
                <a:buChar char="●"/>
              </a:pPr>
              <a:r>
                <a:rPr lang="en-US" sz="16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The engineer will ensure project stays on schedule and is being constructed as designed</a:t>
              </a:r>
              <a:endParaRPr sz="16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3020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600"/>
                <a:buFont typeface="Roboto"/>
                <a:buChar char="●"/>
              </a:pPr>
              <a:r>
                <a:rPr lang="en-US" sz="16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DBE-1 Commercially Useful Function (CUF) Form completed on all DBEs</a:t>
              </a:r>
              <a:endParaRPr sz="16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34" name="Google Shape;234;p22"/>
          <p:cNvGrpSpPr/>
          <p:nvPr/>
        </p:nvGrpSpPr>
        <p:grpSpPr>
          <a:xfrm>
            <a:off x="5694850" y="1349225"/>
            <a:ext cx="3135905" cy="3721275"/>
            <a:chOff x="4277452" y="951560"/>
            <a:chExt cx="2718600" cy="3721275"/>
          </a:xfrm>
        </p:grpSpPr>
        <p:sp>
          <p:nvSpPr>
            <p:cNvPr id="235" name="Google Shape;235;p22"/>
            <p:cNvSpPr/>
            <p:nvPr/>
          </p:nvSpPr>
          <p:spPr>
            <a:xfrm>
              <a:off x="4329975" y="951560"/>
              <a:ext cx="2541300" cy="907200"/>
            </a:xfrm>
            <a:prstGeom prst="chevron">
              <a:avLst>
                <a:gd fmla="val 50000" name="adj"/>
              </a:avLst>
            </a:prstGeom>
            <a:solidFill>
              <a:srgbClr val="336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SzPts val="1100"/>
                <a:buNone/>
              </a:pPr>
              <a:r>
                <a:rPr lang="en-US" sz="22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Wage Interviews</a:t>
              </a:r>
              <a:endParaRPr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36" name="Google Shape;236;p22"/>
            <p:cNvSpPr txBox="1"/>
            <p:nvPr/>
          </p:nvSpPr>
          <p:spPr>
            <a:xfrm>
              <a:off x="4277452" y="2057135"/>
              <a:ext cx="2718600" cy="261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-34290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800"/>
                <a:buFont typeface="Roboto"/>
                <a:buChar char="●"/>
              </a:pPr>
              <a:r>
                <a:rPr lang="en-US" sz="18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100% of workers at least one time during construction must complete a wage interview</a:t>
              </a:r>
              <a:endParaRPr sz="18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3"/>
          <p:cNvSpPr txBox="1"/>
          <p:nvPr>
            <p:ph type="title"/>
          </p:nvPr>
        </p:nvSpPr>
        <p:spPr>
          <a:xfrm>
            <a:off x="480058" y="5420830"/>
            <a:ext cx="8184000" cy="1051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8C3C"/>
              </a:buClr>
              <a:buFont typeface="Verdana"/>
              <a:buNone/>
            </a:pPr>
            <a:r>
              <a:rPr b="1" i="0" lang="en-US" sz="3600" u="none" cap="none" strike="noStrike">
                <a:solidFill>
                  <a:srgbClr val="FF8C3C"/>
                </a:solidFill>
                <a:latin typeface="Verdana"/>
                <a:ea typeface="Verdana"/>
                <a:cs typeface="Verdana"/>
                <a:sym typeface="Verdana"/>
              </a:rPr>
              <a:t>Project Final Acceptance</a:t>
            </a:r>
            <a:endParaRPr b="1" i="0" sz="3600" u="none" cap="none" strike="noStrike">
              <a:solidFill>
                <a:srgbClr val="FF8C3C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243" name="Google Shape;243;p23"/>
          <p:cNvGrpSpPr/>
          <p:nvPr/>
        </p:nvGrpSpPr>
        <p:grpSpPr>
          <a:xfrm>
            <a:off x="5918979" y="1280786"/>
            <a:ext cx="2770102" cy="3667200"/>
            <a:chOff x="5918975" y="-958318"/>
            <a:chExt cx="2827500" cy="3667200"/>
          </a:xfrm>
        </p:grpSpPr>
        <p:sp>
          <p:nvSpPr>
            <p:cNvPr id="244" name="Google Shape;244;p23"/>
            <p:cNvSpPr/>
            <p:nvPr/>
          </p:nvSpPr>
          <p:spPr>
            <a:xfrm>
              <a:off x="5918975" y="-958318"/>
              <a:ext cx="2827500" cy="1051500"/>
            </a:xfrm>
            <a:prstGeom prst="chevron">
              <a:avLst>
                <a:gd fmla="val 50000" name="adj"/>
              </a:avLst>
            </a:prstGeom>
            <a:solidFill>
              <a:srgbClr val="4285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SzPts val="1100"/>
                <a:buNone/>
              </a:pPr>
              <a:r>
                <a:rPr lang="en-US" sz="17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WYDOT Processes Final Reimbursement</a:t>
              </a:r>
              <a:endParaRPr sz="17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45" name="Google Shape;245;p23"/>
            <p:cNvSpPr txBox="1"/>
            <p:nvPr/>
          </p:nvSpPr>
          <p:spPr>
            <a:xfrm>
              <a:off x="5966603" y="93182"/>
              <a:ext cx="2720100" cy="261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-33655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700"/>
                <a:buFont typeface="Roboto"/>
                <a:buChar char="●"/>
              </a:pPr>
              <a:r>
                <a:rPr lang="en-US" sz="17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Final 10% of the total project cost is reimbursed once the LPA and WYDOT have accepted the project</a:t>
              </a:r>
              <a:endParaRPr sz="17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3020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600"/>
                <a:buFont typeface="Roboto"/>
                <a:buChar char="●"/>
              </a:pPr>
              <a:r>
                <a:rPr lang="en-US" sz="16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DBE-3 - Subcontractor </a:t>
              </a:r>
              <a:r>
                <a:rPr lang="en-US" sz="16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payment</a:t>
              </a:r>
              <a:r>
                <a:rPr lang="en-US" sz="16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 report submitted for all DBEs</a:t>
              </a:r>
              <a:endParaRPr sz="16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46" name="Google Shape;246;p23"/>
          <p:cNvGrpSpPr/>
          <p:nvPr/>
        </p:nvGrpSpPr>
        <p:grpSpPr>
          <a:xfrm>
            <a:off x="428825" y="1280790"/>
            <a:ext cx="3305715" cy="3667210"/>
            <a:chOff x="428820" y="-958322"/>
            <a:chExt cx="3546905" cy="3667210"/>
          </a:xfrm>
        </p:grpSpPr>
        <p:sp>
          <p:nvSpPr>
            <p:cNvPr id="247" name="Google Shape;247;p23"/>
            <p:cNvSpPr/>
            <p:nvPr/>
          </p:nvSpPr>
          <p:spPr>
            <a:xfrm>
              <a:off x="428825" y="-958322"/>
              <a:ext cx="3546900" cy="1051500"/>
            </a:xfrm>
            <a:prstGeom prst="homePlate">
              <a:avLst>
                <a:gd fmla="val 50000" name="adj"/>
              </a:avLst>
            </a:prstGeom>
            <a:solidFill>
              <a:srgbClr val="FF99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SzPts val="1100"/>
                <a:buNone/>
              </a:pPr>
              <a:r>
                <a:rPr lang="en-US" sz="20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LPA Submits Final Acceptance &amp; Evaluations</a:t>
              </a:r>
              <a:endParaRPr sz="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48" name="Google Shape;248;p23"/>
            <p:cNvSpPr txBox="1"/>
            <p:nvPr/>
          </p:nvSpPr>
          <p:spPr>
            <a:xfrm>
              <a:off x="428820" y="93189"/>
              <a:ext cx="3243900" cy="261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-34290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800"/>
                <a:buFont typeface="Roboto"/>
                <a:buChar char="●"/>
              </a:pPr>
              <a:r>
                <a:rPr lang="en-US" sz="18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LPA’s responsibility to make sure all requirements were met</a:t>
              </a:r>
              <a:endParaRPr sz="18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4290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800"/>
                <a:buFont typeface="Roboto"/>
                <a:buChar char="●"/>
              </a:pPr>
              <a:r>
                <a:rPr lang="en-US" sz="18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Contract is between LPA and Contractor</a:t>
              </a:r>
              <a:endParaRPr sz="18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4290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800"/>
                <a:buFont typeface="Roboto"/>
                <a:buChar char="●"/>
              </a:pPr>
              <a:r>
                <a:rPr lang="en-US" sz="18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Evaluations completed</a:t>
              </a:r>
              <a:endParaRPr sz="18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49" name="Google Shape;249;p23"/>
          <p:cNvGrpSpPr/>
          <p:nvPr/>
        </p:nvGrpSpPr>
        <p:grpSpPr>
          <a:xfrm>
            <a:off x="3215175" y="1280804"/>
            <a:ext cx="3305700" cy="3667196"/>
            <a:chOff x="3478950" y="-958314"/>
            <a:chExt cx="3305700" cy="3667196"/>
          </a:xfrm>
        </p:grpSpPr>
        <p:sp>
          <p:nvSpPr>
            <p:cNvPr id="250" name="Google Shape;250;p23"/>
            <p:cNvSpPr/>
            <p:nvPr/>
          </p:nvSpPr>
          <p:spPr>
            <a:xfrm>
              <a:off x="3478950" y="-958314"/>
              <a:ext cx="3305700" cy="1051500"/>
            </a:xfrm>
            <a:prstGeom prst="chevron">
              <a:avLst>
                <a:gd fmla="val 50000" name="adj"/>
              </a:avLst>
            </a:prstGeom>
            <a:solidFill>
              <a:srgbClr val="2A56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SzPts val="1100"/>
                <a:buNone/>
              </a:pPr>
              <a:r>
                <a:rPr lang="en-US" sz="20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WYDOT Issues Final Acceptance</a:t>
              </a:r>
              <a:endParaRPr sz="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51" name="Google Shape;251;p23"/>
            <p:cNvSpPr txBox="1"/>
            <p:nvPr/>
          </p:nvSpPr>
          <p:spPr>
            <a:xfrm>
              <a:off x="3478950" y="93182"/>
              <a:ext cx="2954100" cy="261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-34290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800"/>
                <a:buFont typeface="Roboto"/>
                <a:buChar char="●"/>
              </a:pPr>
              <a:r>
                <a:rPr lang="en-US" sz="18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WYDOT will do a brief inspection of the project and sign off</a:t>
              </a:r>
              <a:endParaRPr sz="18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4290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800"/>
                <a:buFont typeface="Roboto"/>
                <a:buChar char="●"/>
              </a:pPr>
              <a:r>
                <a:rPr lang="en-US" sz="18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Follow-up with LPA, if requested or necessary regarding evaluations.</a:t>
              </a:r>
              <a:endParaRPr sz="18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4"/>
          <p:cNvSpPr/>
          <p:nvPr/>
        </p:nvSpPr>
        <p:spPr>
          <a:xfrm>
            <a:off x="3099563" y="1920775"/>
            <a:ext cx="2721300" cy="2479800"/>
          </a:xfrm>
          <a:prstGeom prst="ellipse">
            <a:avLst/>
          </a:prstGeom>
          <a:solidFill>
            <a:srgbClr val="43434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p24"/>
          <p:cNvSpPr txBox="1"/>
          <p:nvPr>
            <p:ph type="title"/>
          </p:nvPr>
        </p:nvSpPr>
        <p:spPr>
          <a:xfrm>
            <a:off x="480058" y="5430130"/>
            <a:ext cx="8184000" cy="1051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8C3C"/>
              </a:buClr>
              <a:buFont typeface="Verdana"/>
              <a:buNone/>
            </a:pPr>
            <a:r>
              <a:rPr b="1" i="0" lang="en-US" sz="3600" u="none" cap="none" strike="noStrike">
                <a:solidFill>
                  <a:srgbClr val="FF8C3C"/>
                </a:solidFill>
                <a:latin typeface="Verdana"/>
                <a:ea typeface="Verdana"/>
                <a:cs typeface="Verdana"/>
                <a:sym typeface="Verdana"/>
              </a:rPr>
              <a:t>Reimbursements</a:t>
            </a:r>
            <a:endParaRPr b="1" i="0" sz="3600" u="none" cap="none" strike="noStrike">
              <a:solidFill>
                <a:srgbClr val="FF8C3C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59" name="Google Shape;259;p24"/>
          <p:cNvSpPr txBox="1"/>
          <p:nvPr/>
        </p:nvSpPr>
        <p:spPr>
          <a:xfrm>
            <a:off x="3328613" y="2202088"/>
            <a:ext cx="2263200" cy="19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EFEFEF"/>
                </a:solidFill>
              </a:rPr>
              <a:t>All programs are reimbursement based</a:t>
            </a:r>
            <a:endParaRPr b="1" sz="1800">
              <a:solidFill>
                <a:srgbClr val="EFEFEF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800">
              <a:solidFill>
                <a:srgbClr val="EFEFEF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EFEFEF"/>
                </a:solidFill>
              </a:rPr>
              <a:t>Minimum of o</a:t>
            </a:r>
            <a:r>
              <a:rPr b="1" lang="en-US" sz="1800">
                <a:solidFill>
                  <a:srgbClr val="EFEFEF"/>
                </a:solidFill>
              </a:rPr>
              <a:t>ne Reimbursement per quarter</a:t>
            </a:r>
            <a:endParaRPr b="1" sz="1800">
              <a:solidFill>
                <a:srgbClr val="EFEFEF"/>
              </a:solidFill>
            </a:endParaRPr>
          </a:p>
        </p:txBody>
      </p:sp>
      <p:grpSp>
        <p:nvGrpSpPr>
          <p:cNvPr id="260" name="Google Shape;260;p24"/>
          <p:cNvGrpSpPr/>
          <p:nvPr/>
        </p:nvGrpSpPr>
        <p:grpSpPr>
          <a:xfrm>
            <a:off x="1516705" y="817262"/>
            <a:ext cx="5806488" cy="4477350"/>
            <a:chOff x="2820225" y="891450"/>
            <a:chExt cx="3175200" cy="3175200"/>
          </a:xfrm>
        </p:grpSpPr>
        <p:sp>
          <p:nvSpPr>
            <p:cNvPr id="261" name="Google Shape;261;p24"/>
            <p:cNvSpPr/>
            <p:nvPr/>
          </p:nvSpPr>
          <p:spPr>
            <a:xfrm rot="10800000">
              <a:off x="2820225" y="891450"/>
              <a:ext cx="3175200" cy="3175200"/>
            </a:xfrm>
            <a:prstGeom prst="blockArc">
              <a:avLst>
                <a:gd fmla="val 5399801" name="adj1"/>
                <a:gd fmla="val 3012680" name="adj2"/>
                <a:gd fmla="val 6939" name="adj3"/>
              </a:avLst>
            </a:prstGeom>
            <a:gradFill>
              <a:gsLst>
                <a:gs pos="0">
                  <a:srgbClr val="696969"/>
                </a:gs>
                <a:gs pos="100000">
                  <a:srgbClr val="1D1D1D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" name="Google Shape;262;p24"/>
            <p:cNvSpPr/>
            <p:nvPr/>
          </p:nvSpPr>
          <p:spPr>
            <a:xfrm rot="10800000">
              <a:off x="3316761" y="1026938"/>
              <a:ext cx="450600" cy="450600"/>
            </a:xfrm>
            <a:prstGeom prst="rtTriangle">
              <a:avLst/>
            </a:prstGeom>
            <a:gradFill>
              <a:gsLst>
                <a:gs pos="0">
                  <a:srgbClr val="696969"/>
                </a:gs>
                <a:gs pos="100000">
                  <a:srgbClr val="1D1D1D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3" name="Google Shape;263;p24"/>
          <p:cNvGrpSpPr/>
          <p:nvPr/>
        </p:nvGrpSpPr>
        <p:grpSpPr>
          <a:xfrm>
            <a:off x="3475489" y="497524"/>
            <a:ext cx="2875546" cy="1243761"/>
            <a:chOff x="3956943" y="-92424"/>
            <a:chExt cx="1522500" cy="1131618"/>
          </a:xfrm>
        </p:grpSpPr>
        <p:sp>
          <p:nvSpPr>
            <p:cNvPr id="264" name="Google Shape;264;p24"/>
            <p:cNvSpPr/>
            <p:nvPr/>
          </p:nvSpPr>
          <p:spPr>
            <a:xfrm>
              <a:off x="3956943" y="419994"/>
              <a:ext cx="1522500" cy="619200"/>
            </a:xfrm>
            <a:prstGeom prst="rect">
              <a:avLst/>
            </a:prstGeom>
            <a:solidFill>
              <a:srgbClr val="4285F4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-28575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900"/>
                <a:buFont typeface="Roboto"/>
                <a:buChar char="●"/>
              </a:pPr>
              <a:r>
                <a:rPr lang="en-US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Bills must be paid prior to submission of request</a:t>
              </a:r>
              <a:endParaRPr/>
            </a:p>
          </p:txBody>
        </p:sp>
        <p:sp>
          <p:nvSpPr>
            <p:cNvPr id="265" name="Google Shape;265;p24"/>
            <p:cNvSpPr/>
            <p:nvPr/>
          </p:nvSpPr>
          <p:spPr>
            <a:xfrm>
              <a:off x="3956943" y="-92424"/>
              <a:ext cx="1522500" cy="51240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FF99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Reimbursement Request Submitted to LGC</a:t>
              </a:r>
              <a:endParaRPr sz="1600"/>
            </a:p>
          </p:txBody>
        </p:sp>
      </p:grpSp>
      <p:sp>
        <p:nvSpPr>
          <p:cNvPr id="266" name="Google Shape;266;p24"/>
          <p:cNvSpPr/>
          <p:nvPr/>
        </p:nvSpPr>
        <p:spPr>
          <a:xfrm>
            <a:off x="445175" y="2278300"/>
            <a:ext cx="2513937" cy="541743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F99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Reimbursement Completed</a:t>
            </a:r>
            <a:endParaRPr sz="1600"/>
          </a:p>
        </p:txBody>
      </p:sp>
      <p:sp>
        <p:nvSpPr>
          <p:cNvPr id="267" name="Google Shape;267;p24"/>
          <p:cNvSpPr/>
          <p:nvPr/>
        </p:nvSpPr>
        <p:spPr>
          <a:xfrm>
            <a:off x="4796475" y="4580112"/>
            <a:ext cx="2741100" cy="671400"/>
          </a:xfrm>
          <a:prstGeom prst="roundRect">
            <a:avLst>
              <a:gd fmla="val 16667" name="adj"/>
            </a:avLst>
          </a:prstGeom>
          <a:solidFill>
            <a:srgbClr val="FF99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LGC Submits Request to Budget Office</a:t>
            </a:r>
            <a:endParaRPr sz="1600"/>
          </a:p>
        </p:txBody>
      </p:sp>
      <p:sp>
        <p:nvSpPr>
          <p:cNvPr id="268" name="Google Shape;268;p24"/>
          <p:cNvSpPr/>
          <p:nvPr/>
        </p:nvSpPr>
        <p:spPr>
          <a:xfrm>
            <a:off x="2043600" y="4577137"/>
            <a:ext cx="1932900" cy="671400"/>
          </a:xfrm>
          <a:prstGeom prst="roundRect">
            <a:avLst>
              <a:gd fmla="val 16667" name="adj"/>
            </a:avLst>
          </a:prstGeom>
          <a:solidFill>
            <a:srgbClr val="FF99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Budget Office Reviews</a:t>
            </a:r>
            <a:endParaRPr sz="1600"/>
          </a:p>
        </p:txBody>
      </p:sp>
      <p:grpSp>
        <p:nvGrpSpPr>
          <p:cNvPr id="269" name="Google Shape;269;p24"/>
          <p:cNvGrpSpPr/>
          <p:nvPr/>
        </p:nvGrpSpPr>
        <p:grpSpPr>
          <a:xfrm>
            <a:off x="5961320" y="2187466"/>
            <a:ext cx="2741088" cy="1718494"/>
            <a:chOff x="5633285" y="2099616"/>
            <a:chExt cx="1281601" cy="1272299"/>
          </a:xfrm>
        </p:grpSpPr>
        <p:sp>
          <p:nvSpPr>
            <p:cNvPr id="270" name="Google Shape;270;p24"/>
            <p:cNvSpPr/>
            <p:nvPr/>
          </p:nvSpPr>
          <p:spPr>
            <a:xfrm>
              <a:off x="5633285" y="2384615"/>
              <a:ext cx="1281600" cy="987300"/>
            </a:xfrm>
            <a:prstGeom prst="rect">
              <a:avLst/>
            </a:prstGeom>
            <a:solidFill>
              <a:srgbClr val="4285F4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-304800" lvl="0" marL="457200" rtl="0" algn="l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Roboto"/>
                <a:buChar char="●"/>
              </a:pPr>
              <a:r>
                <a:rPr lang="en-US" sz="12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Verifies that the numbers add up </a:t>
              </a:r>
              <a:endPara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04800" lvl="0" marL="457200" rtl="0" algn="l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Roboto"/>
                <a:buChar char="●"/>
              </a:pPr>
              <a:r>
                <a:rPr lang="en-US" sz="12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Ensures reimbursement items are eligible</a:t>
              </a:r>
              <a:endPara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04800" lvl="0" marL="457200" rtl="0" algn="l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Roboto"/>
                <a:buChar char="●"/>
              </a:pPr>
              <a:r>
                <a:rPr lang="en-US" sz="12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Copies of cancelled checks and/or EFTs must be provided.</a:t>
              </a:r>
              <a:endPara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71" name="Google Shape;271;p24"/>
            <p:cNvSpPr/>
            <p:nvPr/>
          </p:nvSpPr>
          <p:spPr>
            <a:xfrm flipH="1">
              <a:off x="5633285" y="2099616"/>
              <a:ext cx="1281600" cy="28500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FF99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LGC Review</a:t>
              </a:r>
              <a:endParaRPr sz="1600"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5"/>
          <p:cNvSpPr/>
          <p:nvPr/>
        </p:nvSpPr>
        <p:spPr>
          <a:xfrm>
            <a:off x="2749297" y="2336420"/>
            <a:ext cx="3501300" cy="35013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25"/>
          <p:cNvSpPr txBox="1"/>
          <p:nvPr>
            <p:ph type="title"/>
          </p:nvPr>
        </p:nvSpPr>
        <p:spPr>
          <a:xfrm>
            <a:off x="457200" y="609600"/>
            <a:ext cx="8183880" cy="10515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8C3C"/>
              </a:buClr>
              <a:buFont typeface="Verdana"/>
              <a:buNone/>
            </a:pPr>
            <a:r>
              <a:rPr b="1" i="0" lang="en-US" sz="3240" u="none" cap="none" strike="noStrike">
                <a:solidFill>
                  <a:srgbClr val="FF8C3C"/>
                </a:solidFill>
                <a:latin typeface="Verdana"/>
                <a:ea typeface="Verdana"/>
                <a:cs typeface="Verdana"/>
                <a:sym typeface="Verdana"/>
              </a:rPr>
              <a:t>Reimbursement - </a:t>
            </a:r>
            <a:r>
              <a:rPr b="1" i="0" lang="en-US" sz="3240" u="none" cap="none" strike="noStrike">
                <a:solidFill>
                  <a:srgbClr val="FF8C3C"/>
                </a:solidFill>
                <a:latin typeface="Verdana"/>
                <a:ea typeface="Verdana"/>
                <a:cs typeface="Verdana"/>
                <a:sym typeface="Verdana"/>
              </a:rPr>
              <a:t>Supporting Documentation</a:t>
            </a:r>
            <a:endParaRPr b="1" i="0" sz="3240" u="none" cap="none" strike="noStrike">
              <a:solidFill>
                <a:srgbClr val="FF8C3C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79" name="Google Shape;279;p25"/>
          <p:cNvSpPr/>
          <p:nvPr/>
        </p:nvSpPr>
        <p:spPr>
          <a:xfrm>
            <a:off x="3023638" y="2830375"/>
            <a:ext cx="3051000" cy="2513400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lt1"/>
                </a:solidFill>
              </a:rPr>
              <a:t>Reimbursement </a:t>
            </a:r>
            <a:endParaRPr b="1" sz="20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lt1"/>
                </a:solidFill>
              </a:rPr>
              <a:t>Requests</a:t>
            </a:r>
            <a:endParaRPr b="1" sz="2000">
              <a:solidFill>
                <a:schemeClr val="lt1"/>
              </a:solidFill>
            </a:endParaRPr>
          </a:p>
        </p:txBody>
      </p:sp>
      <p:grpSp>
        <p:nvGrpSpPr>
          <p:cNvPr id="280" name="Google Shape;280;p25"/>
          <p:cNvGrpSpPr/>
          <p:nvPr/>
        </p:nvGrpSpPr>
        <p:grpSpPr>
          <a:xfrm>
            <a:off x="3548524" y="1661146"/>
            <a:ext cx="2022082" cy="2115532"/>
            <a:chOff x="3549788" y="519327"/>
            <a:chExt cx="2188875" cy="2166000"/>
          </a:xfrm>
        </p:grpSpPr>
        <p:sp>
          <p:nvSpPr>
            <p:cNvPr id="281" name="Google Shape;281;p25"/>
            <p:cNvSpPr/>
            <p:nvPr/>
          </p:nvSpPr>
          <p:spPr>
            <a:xfrm>
              <a:off x="3549788" y="519327"/>
              <a:ext cx="2166000" cy="21660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lnSpc>
                  <a:spcPct val="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>
                  <a:solidFill>
                    <a:schemeClr val="lt1"/>
                  </a:solidFill>
                </a:rPr>
                <a:t>linked in </a:t>
              </a:r>
              <a:r>
                <a:rPr lang="en-US" sz="1500">
                  <a:solidFill>
                    <a:schemeClr val="lt1"/>
                  </a:solidFill>
                </a:rPr>
                <a:t>the</a:t>
              </a:r>
              <a:r>
                <a:rPr lang="en-US" sz="1500">
                  <a:solidFill>
                    <a:schemeClr val="lt1"/>
                  </a:solidFill>
                </a:rPr>
                <a:t> </a:t>
              </a:r>
              <a:r>
                <a:rPr b="1" lang="en-US" sz="1500">
                  <a:solidFill>
                    <a:schemeClr val="lt1"/>
                  </a:solidFill>
                </a:rPr>
                <a:t>Project Status Tab</a:t>
              </a:r>
              <a:endParaRPr b="1" sz="1500">
                <a:solidFill>
                  <a:schemeClr val="lt1"/>
                </a:solidFill>
              </a:endParaRPr>
            </a:p>
          </p:txBody>
        </p:sp>
        <p:sp>
          <p:nvSpPr>
            <p:cNvPr id="282" name="Google Shape;282;p25"/>
            <p:cNvSpPr txBox="1"/>
            <p:nvPr/>
          </p:nvSpPr>
          <p:spPr>
            <a:xfrm>
              <a:off x="3572663" y="698096"/>
              <a:ext cx="2166000" cy="91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SzPts val="1100"/>
                <a:buNone/>
              </a:pPr>
              <a:r>
                <a:rPr b="1" lang="en-US" sz="19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Cost Reimbursement Form</a:t>
              </a:r>
              <a:endParaRPr b="1" sz="19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83" name="Google Shape;283;p25"/>
          <p:cNvGrpSpPr/>
          <p:nvPr/>
        </p:nvGrpSpPr>
        <p:grpSpPr>
          <a:xfrm>
            <a:off x="5248958" y="3711106"/>
            <a:ext cx="2166000" cy="2166000"/>
            <a:chOff x="3241908" y="2314689"/>
            <a:chExt cx="2166000" cy="2166000"/>
          </a:xfrm>
        </p:grpSpPr>
        <p:sp>
          <p:nvSpPr>
            <p:cNvPr id="284" name="Google Shape;284;p25"/>
            <p:cNvSpPr/>
            <p:nvPr/>
          </p:nvSpPr>
          <p:spPr>
            <a:xfrm>
              <a:off x="3241908" y="2314689"/>
              <a:ext cx="2166000" cy="2166000"/>
            </a:xfrm>
            <a:prstGeom prst="ellipse">
              <a:avLst/>
            </a:prstGeom>
            <a:solidFill>
              <a:srgbClr val="9FC5E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solidFill>
                  <a:schemeClr val="dk1"/>
                </a:solidFill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1500">
                  <a:solidFill>
                    <a:schemeClr val="lt1"/>
                  </a:solidFill>
                </a:rPr>
                <a:t>received from </a:t>
              </a:r>
              <a:r>
                <a:rPr b="1" lang="en-US" sz="1500">
                  <a:solidFill>
                    <a:schemeClr val="lt1"/>
                  </a:solidFill>
                </a:rPr>
                <a:t>Contractor</a:t>
              </a:r>
              <a:r>
                <a:rPr lang="en-US" sz="1500">
                  <a:solidFill>
                    <a:schemeClr val="lt1"/>
                  </a:solidFill>
                </a:rPr>
                <a:t> or </a:t>
              </a:r>
              <a:r>
                <a:rPr b="1" lang="en-US" sz="1500">
                  <a:solidFill>
                    <a:schemeClr val="lt1"/>
                  </a:solidFill>
                </a:rPr>
                <a:t>other vendors</a:t>
              </a:r>
              <a:endParaRPr b="1" sz="1500">
                <a:solidFill>
                  <a:schemeClr val="lt1"/>
                </a:solidFill>
              </a:endParaRPr>
            </a:p>
          </p:txBody>
        </p:sp>
        <p:sp>
          <p:nvSpPr>
            <p:cNvPr id="285" name="Google Shape;285;p25"/>
            <p:cNvSpPr txBox="1"/>
            <p:nvPr/>
          </p:nvSpPr>
          <p:spPr>
            <a:xfrm>
              <a:off x="3260525" y="2462958"/>
              <a:ext cx="2069700" cy="94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SzPts val="1100"/>
                <a:buNone/>
              </a:pPr>
              <a:r>
                <a:rPr b="1" lang="en-US" sz="21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Copies of Detailed Invoices</a:t>
              </a:r>
              <a:endParaRPr b="1" sz="2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86" name="Google Shape;286;p25"/>
          <p:cNvGrpSpPr/>
          <p:nvPr/>
        </p:nvGrpSpPr>
        <p:grpSpPr>
          <a:xfrm>
            <a:off x="1637576" y="3711106"/>
            <a:ext cx="2166000" cy="2166000"/>
            <a:chOff x="2702876" y="2032864"/>
            <a:chExt cx="2166000" cy="2166000"/>
          </a:xfrm>
        </p:grpSpPr>
        <p:sp>
          <p:nvSpPr>
            <p:cNvPr id="287" name="Google Shape;287;p25"/>
            <p:cNvSpPr/>
            <p:nvPr/>
          </p:nvSpPr>
          <p:spPr>
            <a:xfrm>
              <a:off x="2702876" y="2032864"/>
              <a:ext cx="2166000" cy="2166000"/>
            </a:xfrm>
            <a:prstGeom prst="ellipse">
              <a:avLst/>
            </a:prstGeom>
            <a:solidFill>
              <a:srgbClr val="4A86E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/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/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lt1"/>
                  </a:solidFill>
                </a:rPr>
                <a:t>for the </a:t>
              </a:r>
              <a:r>
                <a:rPr b="1" lang="en-US" sz="1600">
                  <a:solidFill>
                    <a:schemeClr val="lt1"/>
                  </a:solidFill>
                </a:rPr>
                <a:t>invoices</a:t>
              </a:r>
              <a:endParaRPr b="1" sz="1600">
                <a:solidFill>
                  <a:schemeClr val="lt1"/>
                </a:solidFill>
              </a:endParaRPr>
            </a:p>
          </p:txBody>
        </p:sp>
        <p:sp>
          <p:nvSpPr>
            <p:cNvPr id="288" name="Google Shape;288;p25"/>
            <p:cNvSpPr txBox="1"/>
            <p:nvPr/>
          </p:nvSpPr>
          <p:spPr>
            <a:xfrm>
              <a:off x="2896675" y="2258258"/>
              <a:ext cx="1778400" cy="893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SzPts val="1100"/>
                <a:buNone/>
              </a:pPr>
              <a:r>
                <a:rPr b="1" lang="en-US" sz="22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Copies of Proof of Payment</a:t>
              </a:r>
              <a:endParaRPr b="1" sz="2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26"/>
          <p:cNvSpPr txBox="1"/>
          <p:nvPr>
            <p:ph type="title"/>
          </p:nvPr>
        </p:nvSpPr>
        <p:spPr>
          <a:xfrm>
            <a:off x="457200" y="609600"/>
            <a:ext cx="81840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8C3C"/>
              </a:buClr>
              <a:buFont typeface="Verdana"/>
              <a:buNone/>
            </a:pPr>
            <a:r>
              <a:rPr lang="en-US" sz="3240"/>
              <a:t>Project Monitoring by LGC</a:t>
            </a:r>
            <a:endParaRPr b="1" i="0" sz="3240" u="none" cap="none" strike="noStrike">
              <a:solidFill>
                <a:srgbClr val="FF8C3C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95" name="Google Shape;295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4013" y="1194300"/>
            <a:ext cx="7330374" cy="498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27"/>
          <p:cNvSpPr txBox="1"/>
          <p:nvPr>
            <p:ph type="title"/>
          </p:nvPr>
        </p:nvSpPr>
        <p:spPr>
          <a:xfrm>
            <a:off x="457200" y="609600"/>
            <a:ext cx="8184000" cy="105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8C3C"/>
              </a:buClr>
              <a:buFont typeface="Verdana"/>
              <a:buNone/>
            </a:pPr>
            <a:r>
              <a:rPr lang="en-US" sz="3240"/>
              <a:t>End of Project Evaluations</a:t>
            </a:r>
            <a:endParaRPr b="1" i="0" sz="3240" u="none" cap="none" strike="noStrike">
              <a:solidFill>
                <a:srgbClr val="FF8C3C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302" name="Google Shape;302;p27"/>
          <p:cNvGrpSpPr/>
          <p:nvPr/>
        </p:nvGrpSpPr>
        <p:grpSpPr>
          <a:xfrm>
            <a:off x="3466126" y="1610694"/>
            <a:ext cx="2188875" cy="2166000"/>
            <a:chOff x="3549788" y="519327"/>
            <a:chExt cx="2188875" cy="2166000"/>
          </a:xfrm>
        </p:grpSpPr>
        <p:sp>
          <p:nvSpPr>
            <p:cNvPr id="303" name="Google Shape;303;p27"/>
            <p:cNvSpPr/>
            <p:nvPr/>
          </p:nvSpPr>
          <p:spPr>
            <a:xfrm>
              <a:off x="3549788" y="519327"/>
              <a:ext cx="2166000" cy="21660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600">
                <a:solidFill>
                  <a:schemeClr val="lt1"/>
                </a:solidFill>
              </a:endParaRPr>
            </a:p>
          </p:txBody>
        </p:sp>
        <p:sp>
          <p:nvSpPr>
            <p:cNvPr id="304" name="Google Shape;304;p27"/>
            <p:cNvSpPr txBox="1"/>
            <p:nvPr/>
          </p:nvSpPr>
          <p:spPr>
            <a:xfrm>
              <a:off x="3572663" y="698096"/>
              <a:ext cx="2166000" cy="91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SzPts val="1100"/>
                <a:buNone/>
              </a:pPr>
              <a:r>
                <a:t/>
              </a:r>
              <a:endParaRPr b="1" sz="2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SzPts val="1100"/>
                <a:buNone/>
              </a:pPr>
              <a:r>
                <a:t/>
              </a:r>
              <a:endParaRPr b="1" sz="2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SzPts val="1100"/>
                <a:buNone/>
              </a:pPr>
              <a:r>
                <a:t/>
              </a:r>
              <a:endParaRPr b="1" sz="2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SzPts val="1100"/>
                <a:buNone/>
              </a:pPr>
              <a:r>
                <a:rPr b="1" lang="en-US" sz="21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Consultant Performance Review</a:t>
              </a:r>
              <a:endParaRPr b="1" sz="2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SzPts val="1100"/>
                <a:buNone/>
              </a:pPr>
              <a:r>
                <a:rPr b="1" lang="en-US" sz="12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by LPA</a:t>
              </a:r>
              <a:endParaRPr b="1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05" name="Google Shape;305;p27"/>
          <p:cNvGrpSpPr/>
          <p:nvPr/>
        </p:nvGrpSpPr>
        <p:grpSpPr>
          <a:xfrm>
            <a:off x="5248958" y="3711106"/>
            <a:ext cx="2166000" cy="2166000"/>
            <a:chOff x="3241908" y="2314689"/>
            <a:chExt cx="2166000" cy="2166000"/>
          </a:xfrm>
        </p:grpSpPr>
        <p:sp>
          <p:nvSpPr>
            <p:cNvPr id="306" name="Google Shape;306;p27"/>
            <p:cNvSpPr/>
            <p:nvPr/>
          </p:nvSpPr>
          <p:spPr>
            <a:xfrm>
              <a:off x="3241908" y="2314689"/>
              <a:ext cx="2166000" cy="2166000"/>
            </a:xfrm>
            <a:prstGeom prst="ellipse">
              <a:avLst/>
            </a:prstGeom>
            <a:solidFill>
              <a:srgbClr val="9FC5E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1" sz="1500">
                <a:solidFill>
                  <a:schemeClr val="lt1"/>
                </a:solidFill>
              </a:endParaRPr>
            </a:p>
          </p:txBody>
        </p:sp>
        <p:sp>
          <p:nvSpPr>
            <p:cNvPr id="307" name="Google Shape;307;p27"/>
            <p:cNvSpPr txBox="1"/>
            <p:nvPr/>
          </p:nvSpPr>
          <p:spPr>
            <a:xfrm>
              <a:off x="3338200" y="2434958"/>
              <a:ext cx="2069700" cy="94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SzPts val="1100"/>
                <a:buNone/>
              </a:pPr>
              <a:r>
                <a:t/>
              </a:r>
              <a:endParaRPr b="1" sz="2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SzPts val="1100"/>
                <a:buNone/>
              </a:pPr>
              <a:r>
                <a:t/>
              </a:r>
              <a:endParaRPr b="1" sz="2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SzPts val="1100"/>
                <a:buNone/>
              </a:pPr>
              <a:r>
                <a:t/>
              </a:r>
              <a:endParaRPr b="1" sz="2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SzPts val="1100"/>
                <a:buNone/>
              </a:pPr>
              <a:r>
                <a:rPr b="1" lang="en-US" sz="21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LPA Performance Review</a:t>
              </a:r>
              <a:endParaRPr b="1" sz="2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SzPts val="1100"/>
                <a:buNone/>
              </a:pPr>
              <a:r>
                <a:rPr b="1" lang="en-US" sz="12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by LGC</a:t>
              </a:r>
              <a:endParaRPr b="1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08" name="Google Shape;308;p27"/>
          <p:cNvGrpSpPr/>
          <p:nvPr/>
        </p:nvGrpSpPr>
        <p:grpSpPr>
          <a:xfrm>
            <a:off x="1637576" y="3711106"/>
            <a:ext cx="2166000" cy="2166000"/>
            <a:chOff x="2702876" y="2032864"/>
            <a:chExt cx="2166000" cy="2166000"/>
          </a:xfrm>
        </p:grpSpPr>
        <p:sp>
          <p:nvSpPr>
            <p:cNvPr id="309" name="Google Shape;309;p27"/>
            <p:cNvSpPr/>
            <p:nvPr/>
          </p:nvSpPr>
          <p:spPr>
            <a:xfrm>
              <a:off x="2702876" y="2032864"/>
              <a:ext cx="2166000" cy="2166000"/>
            </a:xfrm>
            <a:prstGeom prst="ellipse">
              <a:avLst/>
            </a:prstGeom>
            <a:solidFill>
              <a:srgbClr val="4A86E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600">
                <a:solidFill>
                  <a:schemeClr val="lt1"/>
                </a:solidFill>
              </a:endParaRPr>
            </a:p>
          </p:txBody>
        </p:sp>
        <p:sp>
          <p:nvSpPr>
            <p:cNvPr id="310" name="Google Shape;310;p27"/>
            <p:cNvSpPr txBox="1"/>
            <p:nvPr/>
          </p:nvSpPr>
          <p:spPr>
            <a:xfrm>
              <a:off x="2896675" y="2258258"/>
              <a:ext cx="1778400" cy="893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SzPts val="1100"/>
                <a:buNone/>
              </a:pPr>
              <a:r>
                <a:t/>
              </a:r>
              <a:endParaRPr b="1" sz="2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SzPts val="1100"/>
                <a:buNone/>
              </a:pPr>
              <a:r>
                <a:t/>
              </a:r>
              <a:endParaRPr b="1" sz="2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SzPts val="1100"/>
                <a:buNone/>
              </a:pPr>
              <a:r>
                <a:rPr b="1" lang="en-US" sz="22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Process Review</a:t>
              </a:r>
              <a:endParaRPr b="1" sz="2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SzPts val="1100"/>
                <a:buNone/>
              </a:pPr>
              <a:r>
                <a:rPr b="1" lang="en-US" sz="12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by LPA</a:t>
              </a:r>
              <a:endParaRPr b="1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20160329_165650.jpg" id="316" name="Google Shape;316;p2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95400" y="1371600"/>
            <a:ext cx="6612467" cy="3719512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p28"/>
          <p:cNvSpPr txBox="1"/>
          <p:nvPr>
            <p:ph type="title"/>
          </p:nvPr>
        </p:nvSpPr>
        <p:spPr>
          <a:xfrm>
            <a:off x="480000" y="5964812"/>
            <a:ext cx="8184000" cy="50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8C3C"/>
              </a:buClr>
              <a:buFont typeface="Verdana"/>
              <a:buNone/>
            </a:pPr>
            <a:r>
              <a:rPr b="1" i="0" lang="en-US" sz="3240" u="none" cap="none" strike="noStrike">
                <a:solidFill>
                  <a:srgbClr val="FF8C3C"/>
                </a:solidFill>
                <a:latin typeface="Verdana"/>
                <a:ea typeface="Verdana"/>
                <a:cs typeface="Verdana"/>
                <a:sym typeface="Verdana"/>
              </a:rPr>
              <a:t>What NOT to do</a:t>
            </a:r>
            <a:endParaRPr b="1" i="0" sz="3240" u="none" cap="none" strike="noStrike">
              <a:solidFill>
                <a:srgbClr val="FF8C3C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318" name="Google Shape;318;p28"/>
          <p:cNvCxnSpPr/>
          <p:nvPr/>
        </p:nvCxnSpPr>
        <p:spPr>
          <a:xfrm flipH="1" rot="10800000">
            <a:off x="3124200" y="1981200"/>
            <a:ext cx="3276600" cy="2514600"/>
          </a:xfrm>
          <a:prstGeom prst="straightConnector1">
            <a:avLst/>
          </a:prstGeom>
          <a:noFill/>
          <a:ln cap="flat" cmpd="sng" w="1270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19" name="Google Shape;319;p28"/>
          <p:cNvSpPr/>
          <p:nvPr/>
        </p:nvSpPr>
        <p:spPr>
          <a:xfrm>
            <a:off x="2667000" y="1295400"/>
            <a:ext cx="4191000" cy="3962400"/>
          </a:xfrm>
          <a:prstGeom prst="ellipse">
            <a:avLst/>
          </a:prstGeom>
          <a:noFill/>
          <a:ln cap="flat" cmpd="sng" w="1270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29"/>
          <p:cNvSpPr txBox="1"/>
          <p:nvPr>
            <p:ph type="title"/>
          </p:nvPr>
        </p:nvSpPr>
        <p:spPr>
          <a:xfrm>
            <a:off x="480058" y="5439455"/>
            <a:ext cx="8184000" cy="1051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8C3C"/>
              </a:buClr>
              <a:buFont typeface="Verdana"/>
              <a:buNone/>
            </a:pPr>
            <a:r>
              <a:rPr b="1" i="0" lang="en-US" sz="3600" u="none" cap="none" strike="noStrike">
                <a:solidFill>
                  <a:srgbClr val="FF8C3C"/>
                </a:solidFill>
                <a:latin typeface="Verdana"/>
                <a:ea typeface="Verdana"/>
                <a:cs typeface="Verdana"/>
                <a:sym typeface="Verdana"/>
              </a:rPr>
              <a:t>What NOT to do</a:t>
            </a:r>
            <a:endParaRPr b="1" i="0" sz="3600" u="none" cap="none" strike="noStrike">
              <a:solidFill>
                <a:srgbClr val="FF8C3C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26" name="Google Shape;326;p29"/>
          <p:cNvSpPr txBox="1"/>
          <p:nvPr>
            <p:ph idx="1" type="body"/>
          </p:nvPr>
        </p:nvSpPr>
        <p:spPr>
          <a:xfrm>
            <a:off x="502850" y="614075"/>
            <a:ext cx="8184000" cy="49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82875" spcFirstLastPara="1" rIns="91425" wrap="square" tIns="91425">
            <a:noAutofit/>
          </a:bodyPr>
          <a:lstStyle/>
          <a:p>
            <a:pPr indent="-265176" lvl="0" marL="265176" marR="0" rtl="0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lang="en-US" sz="2380"/>
              <a:t>#10</a:t>
            </a:r>
            <a:endParaRPr sz="2380"/>
          </a:p>
          <a:p>
            <a:pPr indent="-265176" lvl="0" marL="265176" marR="0" rtl="0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lang="en-US" sz="2380"/>
              <a:t>Sending documents to anyone other than your LGC Contact</a:t>
            </a:r>
            <a:endParaRPr b="0" i="0" sz="238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27" name="Google Shape;327;p29"/>
          <p:cNvPicPr preferRelativeResize="0"/>
          <p:nvPr/>
        </p:nvPicPr>
        <p:blipFill rotWithShape="1">
          <a:blip r:embed="rId3">
            <a:alphaModFix/>
          </a:blip>
          <a:srcRect b="13179" l="0" r="0" t="0"/>
          <a:stretch/>
        </p:blipFill>
        <p:spPr>
          <a:xfrm>
            <a:off x="687550" y="1823350"/>
            <a:ext cx="2290150" cy="1489325"/>
          </a:xfrm>
          <a:prstGeom prst="rect">
            <a:avLst/>
          </a:prstGeom>
          <a:noFill/>
          <a:ln>
            <a:noFill/>
          </a:ln>
        </p:spPr>
      </p:pic>
      <p:sp>
        <p:nvSpPr>
          <p:cNvPr id="328" name="Google Shape;328;p29"/>
          <p:cNvSpPr/>
          <p:nvPr/>
        </p:nvSpPr>
        <p:spPr>
          <a:xfrm>
            <a:off x="3484775" y="2177450"/>
            <a:ext cx="1982100" cy="135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29" name="Google Shape;329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45425" y="1745550"/>
            <a:ext cx="2088075" cy="206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p29"/>
          <p:cNvPicPr preferRelativeResize="0"/>
          <p:nvPr/>
        </p:nvPicPr>
        <p:blipFill rotWithShape="1">
          <a:blip r:embed="rId3">
            <a:alphaModFix/>
          </a:blip>
          <a:srcRect b="13179" l="0" r="0" t="0"/>
          <a:stretch/>
        </p:blipFill>
        <p:spPr>
          <a:xfrm>
            <a:off x="687550" y="3780975"/>
            <a:ext cx="2290150" cy="1489325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Google Shape;331;p29"/>
          <p:cNvSpPr/>
          <p:nvPr/>
        </p:nvSpPr>
        <p:spPr>
          <a:xfrm>
            <a:off x="3373100" y="3846875"/>
            <a:ext cx="2088000" cy="135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2" name="Google Shape;332;p29"/>
          <p:cNvSpPr txBox="1"/>
          <p:nvPr/>
        </p:nvSpPr>
        <p:spPr>
          <a:xfrm>
            <a:off x="5932350" y="3968625"/>
            <a:ext cx="1725900" cy="8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/>
              <a:t>LGC CONTACT</a:t>
            </a:r>
            <a:endParaRPr b="1" sz="2400"/>
          </a:p>
        </p:txBody>
      </p:sp>
      <p:sp>
        <p:nvSpPr>
          <p:cNvPr id="333" name="Google Shape;333;p29"/>
          <p:cNvSpPr/>
          <p:nvPr/>
        </p:nvSpPr>
        <p:spPr>
          <a:xfrm>
            <a:off x="6476475" y="4826625"/>
            <a:ext cx="837600" cy="727500"/>
          </a:xfrm>
          <a:prstGeom prst="smileyFace">
            <a:avLst>
              <a:gd fmla="val 4653" name="adj"/>
            </a:avLst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4" name="Google Shape;334;p29"/>
          <p:cNvSpPr/>
          <p:nvPr/>
        </p:nvSpPr>
        <p:spPr>
          <a:xfrm>
            <a:off x="3602958" y="2203250"/>
            <a:ext cx="1417200" cy="1305900"/>
          </a:xfrm>
          <a:prstGeom prst="noSmoking">
            <a:avLst>
              <a:gd fmla="val 18750" name="adj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30"/>
          <p:cNvSpPr txBox="1"/>
          <p:nvPr>
            <p:ph type="title"/>
          </p:nvPr>
        </p:nvSpPr>
        <p:spPr>
          <a:xfrm>
            <a:off x="502920" y="5448755"/>
            <a:ext cx="8184000" cy="105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What NOT to do</a:t>
            </a:r>
            <a:endParaRPr/>
          </a:p>
        </p:txBody>
      </p:sp>
      <p:sp>
        <p:nvSpPr>
          <p:cNvPr id="341" name="Google Shape;341;p30"/>
          <p:cNvSpPr txBox="1"/>
          <p:nvPr>
            <p:ph idx="1" type="body"/>
          </p:nvPr>
        </p:nvSpPr>
        <p:spPr>
          <a:xfrm>
            <a:off x="502925" y="530350"/>
            <a:ext cx="8184000" cy="47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22935" lvl="0" marL="265176" rtl="0" algn="ctr">
              <a:spcBef>
                <a:spcPts val="250"/>
              </a:spcBef>
              <a:spcAft>
                <a:spcPts val="0"/>
              </a:spcAft>
              <a:buNone/>
            </a:pPr>
            <a:r>
              <a:rPr lang="en-US"/>
              <a:t>#9</a:t>
            </a:r>
            <a:endParaRPr/>
          </a:p>
          <a:p>
            <a:pPr indent="-122935" lvl="0" marL="265176" rtl="0" algn="ctr">
              <a:spcBef>
                <a:spcPts val="250"/>
              </a:spcBef>
              <a:spcAft>
                <a:spcPts val="0"/>
              </a:spcAft>
              <a:buNone/>
            </a:pPr>
            <a:r>
              <a:rPr lang="en-US" sz="2400"/>
              <a:t>Expect Concurrence in Bid without proper DBE solicitation</a:t>
            </a:r>
            <a:endParaRPr sz="2400"/>
          </a:p>
          <a:p>
            <a:pPr indent="0" lvl="0" marL="142240" rtl="0" algn="l">
              <a:spcBef>
                <a:spcPts val="25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sentation Example.JPG" id="342" name="Google Shape;342;p30"/>
          <p:cNvPicPr preferRelativeResize="0"/>
          <p:nvPr/>
        </p:nvPicPr>
        <p:blipFill rotWithShape="1">
          <a:blip r:embed="rId3">
            <a:alphaModFix/>
          </a:blip>
          <a:srcRect b="20523" l="1875" r="2430" t="3152"/>
          <a:stretch/>
        </p:blipFill>
        <p:spPr>
          <a:xfrm>
            <a:off x="1809288" y="2053950"/>
            <a:ext cx="3349475" cy="1726401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343" name="Google Shape;343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97075" y="2003050"/>
            <a:ext cx="1777301" cy="1777301"/>
          </a:xfrm>
          <a:prstGeom prst="rect">
            <a:avLst/>
          </a:prstGeom>
          <a:noFill/>
          <a:ln>
            <a:noFill/>
          </a:ln>
        </p:spPr>
      </p:pic>
      <p:sp>
        <p:nvSpPr>
          <p:cNvPr id="344" name="Google Shape;344;p30"/>
          <p:cNvSpPr/>
          <p:nvPr/>
        </p:nvSpPr>
        <p:spPr>
          <a:xfrm>
            <a:off x="5252825" y="3724150"/>
            <a:ext cx="2065800" cy="1931400"/>
          </a:xfrm>
          <a:prstGeom prst="mathMultiply">
            <a:avLst>
              <a:gd fmla="val 23520" name="adj1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5" name="Google Shape;345;p30"/>
          <p:cNvSpPr txBox="1"/>
          <p:nvPr/>
        </p:nvSpPr>
        <p:spPr>
          <a:xfrm>
            <a:off x="1508200" y="4075750"/>
            <a:ext cx="3800100" cy="12282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b="1" lang="en-US" sz="2300"/>
              <a:t>No </a:t>
            </a:r>
            <a:r>
              <a:rPr b="1" lang="en-US" sz="2300"/>
              <a:t>DBE </a:t>
            </a:r>
            <a:r>
              <a:rPr b="1" lang="en-US" sz="2300"/>
              <a:t>Solicitation</a:t>
            </a:r>
            <a:endParaRPr b="1" sz="2300"/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b="1" lang="en-US" sz="2300"/>
              <a:t>Pro-Forma Solicitation</a:t>
            </a:r>
            <a:endParaRPr b="1" sz="23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31"/>
          <p:cNvSpPr txBox="1"/>
          <p:nvPr>
            <p:ph type="title"/>
          </p:nvPr>
        </p:nvSpPr>
        <p:spPr>
          <a:xfrm>
            <a:off x="479995" y="5462230"/>
            <a:ext cx="8184000" cy="105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What NOT to do</a:t>
            </a:r>
            <a:endParaRPr/>
          </a:p>
        </p:txBody>
      </p:sp>
      <p:sp>
        <p:nvSpPr>
          <p:cNvPr id="352" name="Google Shape;352;p31"/>
          <p:cNvSpPr txBox="1"/>
          <p:nvPr>
            <p:ph idx="1" type="body"/>
          </p:nvPr>
        </p:nvSpPr>
        <p:spPr>
          <a:xfrm>
            <a:off x="502925" y="530350"/>
            <a:ext cx="8184000" cy="485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22935" lvl="0" marL="265176" rtl="0" algn="ctr">
              <a:spcBef>
                <a:spcPts val="250"/>
              </a:spcBef>
              <a:spcAft>
                <a:spcPts val="0"/>
              </a:spcAft>
              <a:buNone/>
            </a:pPr>
            <a:r>
              <a:rPr lang="en-US" sz="2400"/>
              <a:t>#8</a:t>
            </a:r>
            <a:endParaRPr sz="2400"/>
          </a:p>
          <a:p>
            <a:pPr indent="-122935" lvl="0" marL="265176" rtl="0" algn="ctr">
              <a:spcBef>
                <a:spcPts val="250"/>
              </a:spcBef>
              <a:spcAft>
                <a:spcPts val="0"/>
              </a:spcAft>
              <a:buNone/>
            </a:pPr>
            <a:r>
              <a:rPr lang="en-US" sz="2400"/>
              <a:t>Not submitting any Reimbursement Requests until the project is complete</a:t>
            </a:r>
            <a:endParaRPr sz="2400"/>
          </a:p>
          <a:p>
            <a:pPr indent="-122935" lvl="0" marL="265176" rtl="0" algn="l">
              <a:spcBef>
                <a:spcPts val="25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pic>
        <p:nvPicPr>
          <p:cNvPr id="353" name="Google Shape;353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44750" y="1857549"/>
            <a:ext cx="2665500" cy="3604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4"/>
          <p:cNvSpPr txBox="1"/>
          <p:nvPr>
            <p:ph type="title"/>
          </p:nvPr>
        </p:nvSpPr>
        <p:spPr>
          <a:xfrm>
            <a:off x="480058" y="5430155"/>
            <a:ext cx="8184000" cy="1051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8C3C"/>
              </a:buClr>
              <a:buFont typeface="Verdana"/>
              <a:buNone/>
            </a:pPr>
            <a:r>
              <a:rPr b="1" i="0" lang="en-US" sz="3600" u="none" cap="none" strike="noStrike">
                <a:solidFill>
                  <a:srgbClr val="FF8C3C"/>
                </a:solidFill>
                <a:latin typeface="Verdana"/>
                <a:ea typeface="Verdana"/>
                <a:cs typeface="Verdana"/>
                <a:sym typeface="Verdana"/>
              </a:rPr>
              <a:t>District Map</a:t>
            </a:r>
            <a:endParaRPr b="1" i="0" sz="3600" u="none" cap="none" strike="noStrike">
              <a:solidFill>
                <a:srgbClr val="FF8C3C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08" name="Google Shape;108;p1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95400" y="609600"/>
            <a:ext cx="6468900" cy="472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32"/>
          <p:cNvSpPr txBox="1"/>
          <p:nvPr>
            <p:ph type="title"/>
          </p:nvPr>
        </p:nvSpPr>
        <p:spPr>
          <a:xfrm>
            <a:off x="502920" y="5439455"/>
            <a:ext cx="8184000" cy="105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What NOT to do</a:t>
            </a:r>
            <a:endParaRPr/>
          </a:p>
        </p:txBody>
      </p:sp>
      <p:sp>
        <p:nvSpPr>
          <p:cNvPr id="360" name="Google Shape;360;p32"/>
          <p:cNvSpPr txBox="1"/>
          <p:nvPr>
            <p:ph idx="1" type="body"/>
          </p:nvPr>
        </p:nvSpPr>
        <p:spPr>
          <a:xfrm>
            <a:off x="502920" y="530352"/>
            <a:ext cx="8184000" cy="418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22935" lvl="0" marL="265176" rtl="0" algn="ctr">
              <a:spcBef>
                <a:spcPts val="250"/>
              </a:spcBef>
              <a:spcAft>
                <a:spcPts val="0"/>
              </a:spcAft>
              <a:buNone/>
            </a:pPr>
            <a:r>
              <a:rPr lang="en-US" sz="2400"/>
              <a:t>#7</a:t>
            </a:r>
            <a:endParaRPr sz="2400"/>
          </a:p>
          <a:p>
            <a:pPr indent="-122935" lvl="0" marL="265176" rtl="0" algn="ctr">
              <a:spcBef>
                <a:spcPts val="250"/>
              </a:spcBef>
              <a:spcAft>
                <a:spcPts val="0"/>
              </a:spcAft>
              <a:buNone/>
            </a:pPr>
            <a:r>
              <a:rPr lang="en-US" sz="2400"/>
              <a:t>Final design without environmental clearance</a:t>
            </a:r>
            <a:endParaRPr sz="2400"/>
          </a:p>
        </p:txBody>
      </p:sp>
      <p:pic>
        <p:nvPicPr>
          <p:cNvPr id="361" name="Google Shape;361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22825" y="1466125"/>
            <a:ext cx="3443650" cy="3925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33"/>
          <p:cNvSpPr txBox="1"/>
          <p:nvPr>
            <p:ph type="title"/>
          </p:nvPr>
        </p:nvSpPr>
        <p:spPr>
          <a:xfrm>
            <a:off x="502920" y="5485980"/>
            <a:ext cx="8184000" cy="105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What NOT to do</a:t>
            </a:r>
            <a:endParaRPr/>
          </a:p>
        </p:txBody>
      </p:sp>
      <p:sp>
        <p:nvSpPr>
          <p:cNvPr id="368" name="Google Shape;368;p33"/>
          <p:cNvSpPr txBox="1"/>
          <p:nvPr>
            <p:ph idx="1" type="body"/>
          </p:nvPr>
        </p:nvSpPr>
        <p:spPr>
          <a:xfrm>
            <a:off x="502920" y="530352"/>
            <a:ext cx="8184000" cy="418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22935" lvl="0" marL="265176" rtl="0" algn="ctr">
              <a:spcBef>
                <a:spcPts val="250"/>
              </a:spcBef>
              <a:spcAft>
                <a:spcPts val="0"/>
              </a:spcAft>
              <a:buNone/>
            </a:pPr>
            <a:r>
              <a:rPr lang="en-US" sz="2400"/>
              <a:t>#6</a:t>
            </a:r>
            <a:endParaRPr sz="2400"/>
          </a:p>
          <a:p>
            <a:pPr indent="-122935" lvl="0" marL="265176" rtl="0" algn="ctr">
              <a:spcBef>
                <a:spcPts val="250"/>
              </a:spcBef>
              <a:spcAft>
                <a:spcPts val="0"/>
              </a:spcAft>
              <a:buNone/>
            </a:pPr>
            <a:r>
              <a:rPr lang="en-US" sz="2400"/>
              <a:t>Asking for forgiveness instead of permission</a:t>
            </a:r>
            <a:endParaRPr sz="2400"/>
          </a:p>
          <a:p>
            <a:pPr indent="-122935" lvl="0" marL="265176" rtl="0" algn="ctr">
              <a:spcBef>
                <a:spcPts val="25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pic>
        <p:nvPicPr>
          <p:cNvPr id="369" name="Google Shape;369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9550" y="2514600"/>
            <a:ext cx="7716200" cy="2314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34"/>
          <p:cNvSpPr txBox="1"/>
          <p:nvPr>
            <p:ph type="title"/>
          </p:nvPr>
        </p:nvSpPr>
        <p:spPr>
          <a:xfrm>
            <a:off x="502920" y="5458055"/>
            <a:ext cx="8184000" cy="105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What NOT to do</a:t>
            </a:r>
            <a:endParaRPr/>
          </a:p>
        </p:txBody>
      </p:sp>
      <p:sp>
        <p:nvSpPr>
          <p:cNvPr id="376" name="Google Shape;376;p34"/>
          <p:cNvSpPr txBox="1"/>
          <p:nvPr>
            <p:ph idx="1" type="body"/>
          </p:nvPr>
        </p:nvSpPr>
        <p:spPr>
          <a:xfrm>
            <a:off x="502920" y="530352"/>
            <a:ext cx="8184000" cy="418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22935" lvl="0" marL="265176" rtl="0" algn="ctr">
              <a:spcBef>
                <a:spcPts val="250"/>
              </a:spcBef>
              <a:spcAft>
                <a:spcPts val="0"/>
              </a:spcAft>
              <a:buNone/>
            </a:pPr>
            <a:r>
              <a:rPr lang="en-US" sz="2400"/>
              <a:t>#5</a:t>
            </a:r>
            <a:endParaRPr sz="2400"/>
          </a:p>
          <a:p>
            <a:pPr indent="-122935" lvl="0" marL="265176" rtl="0" algn="ctr">
              <a:spcBef>
                <a:spcPts val="250"/>
              </a:spcBef>
              <a:spcAft>
                <a:spcPts val="0"/>
              </a:spcAft>
              <a:buNone/>
            </a:pPr>
            <a:r>
              <a:rPr lang="en-US" sz="2400"/>
              <a:t>No contact with us until something goes wrong</a:t>
            </a:r>
            <a:endParaRPr sz="2400"/>
          </a:p>
          <a:p>
            <a:pPr indent="-122935" lvl="0" marL="265176" rtl="0" algn="l">
              <a:spcBef>
                <a:spcPts val="25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77" name="Google Shape;377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66475" y="1465463"/>
            <a:ext cx="3927075" cy="3927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35"/>
          <p:cNvSpPr txBox="1"/>
          <p:nvPr>
            <p:ph type="title"/>
          </p:nvPr>
        </p:nvSpPr>
        <p:spPr>
          <a:xfrm>
            <a:off x="502920" y="5420830"/>
            <a:ext cx="8184000" cy="105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What NOT to do</a:t>
            </a:r>
            <a:endParaRPr/>
          </a:p>
        </p:txBody>
      </p:sp>
      <p:sp>
        <p:nvSpPr>
          <p:cNvPr id="384" name="Google Shape;384;p35"/>
          <p:cNvSpPr txBox="1"/>
          <p:nvPr>
            <p:ph idx="1" type="body"/>
          </p:nvPr>
        </p:nvSpPr>
        <p:spPr>
          <a:xfrm>
            <a:off x="502925" y="530350"/>
            <a:ext cx="8184000" cy="479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22935" lvl="0" marL="265176" rtl="0" algn="ctr">
              <a:spcBef>
                <a:spcPts val="250"/>
              </a:spcBef>
              <a:spcAft>
                <a:spcPts val="0"/>
              </a:spcAft>
              <a:buNone/>
            </a:pPr>
            <a:r>
              <a:rPr lang="en-US" sz="2400"/>
              <a:t>#4</a:t>
            </a:r>
            <a:endParaRPr sz="2400"/>
          </a:p>
          <a:p>
            <a:pPr indent="-122935" lvl="0" marL="265176" rtl="0" algn="ctr">
              <a:spcBef>
                <a:spcPts val="250"/>
              </a:spcBef>
              <a:spcAft>
                <a:spcPts val="0"/>
              </a:spcAft>
              <a:buNone/>
            </a:pPr>
            <a:r>
              <a:rPr lang="en-US" sz="2400"/>
              <a:t>Sending in a request for reimbursement without a copy of the cancelled check or EFT.</a:t>
            </a:r>
            <a:endParaRPr sz="2400"/>
          </a:p>
        </p:txBody>
      </p:sp>
      <p:pic>
        <p:nvPicPr>
          <p:cNvPr id="385" name="Google Shape;385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14500" y="2000250"/>
            <a:ext cx="5715000" cy="285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36"/>
          <p:cNvSpPr txBox="1"/>
          <p:nvPr>
            <p:ph type="title"/>
          </p:nvPr>
        </p:nvSpPr>
        <p:spPr>
          <a:xfrm>
            <a:off x="502920" y="5499555"/>
            <a:ext cx="8184000" cy="105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What NOT to do</a:t>
            </a:r>
            <a:endParaRPr/>
          </a:p>
        </p:txBody>
      </p:sp>
      <p:sp>
        <p:nvSpPr>
          <p:cNvPr id="392" name="Google Shape;392;p36"/>
          <p:cNvSpPr txBox="1"/>
          <p:nvPr>
            <p:ph idx="1" type="body"/>
          </p:nvPr>
        </p:nvSpPr>
        <p:spPr>
          <a:xfrm>
            <a:off x="502925" y="530350"/>
            <a:ext cx="8184000" cy="496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22935" lvl="0" marL="265176" rtl="0" algn="ctr">
              <a:spcBef>
                <a:spcPts val="250"/>
              </a:spcBef>
              <a:spcAft>
                <a:spcPts val="0"/>
              </a:spcAft>
              <a:buNone/>
            </a:pPr>
            <a:r>
              <a:rPr lang="en-US" sz="2400"/>
              <a:t>#3</a:t>
            </a:r>
            <a:endParaRPr sz="2400"/>
          </a:p>
          <a:p>
            <a:pPr indent="-122935" lvl="0" marL="265176" rtl="0" algn="ctr">
              <a:spcBef>
                <a:spcPts val="250"/>
              </a:spcBef>
              <a:spcAft>
                <a:spcPts val="0"/>
              </a:spcAft>
              <a:buNone/>
            </a:pPr>
            <a:r>
              <a:rPr lang="en-US" sz="2400"/>
              <a:t>Advertising on Saturday, Sunday, and the next Sunday and calling it 3 weeks</a:t>
            </a:r>
            <a:endParaRPr sz="2400"/>
          </a:p>
        </p:txBody>
      </p:sp>
      <p:pic>
        <p:nvPicPr>
          <p:cNvPr id="393" name="Google Shape;393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23850" y="2549625"/>
            <a:ext cx="5125164" cy="2882900"/>
          </a:xfrm>
          <a:prstGeom prst="rect">
            <a:avLst/>
          </a:prstGeom>
          <a:noFill/>
          <a:ln>
            <a:noFill/>
          </a:ln>
        </p:spPr>
      </p:pic>
      <p:sp>
        <p:nvSpPr>
          <p:cNvPr id="394" name="Google Shape;394;p36"/>
          <p:cNvSpPr txBox="1"/>
          <p:nvPr/>
        </p:nvSpPr>
        <p:spPr>
          <a:xfrm>
            <a:off x="2000650" y="1944825"/>
            <a:ext cx="5564700" cy="6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Your LGC contact should not have to get creative with counting to figure your 3 weeks of advertising</a:t>
            </a:r>
            <a:endParaRPr sz="18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37"/>
          <p:cNvSpPr txBox="1"/>
          <p:nvPr>
            <p:ph type="title"/>
          </p:nvPr>
        </p:nvSpPr>
        <p:spPr>
          <a:xfrm>
            <a:off x="479995" y="5495280"/>
            <a:ext cx="8184000" cy="105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What NOT to do</a:t>
            </a:r>
            <a:endParaRPr/>
          </a:p>
        </p:txBody>
      </p:sp>
      <p:sp>
        <p:nvSpPr>
          <p:cNvPr id="401" name="Google Shape;401;p37"/>
          <p:cNvSpPr txBox="1"/>
          <p:nvPr>
            <p:ph idx="1" type="body"/>
          </p:nvPr>
        </p:nvSpPr>
        <p:spPr>
          <a:xfrm>
            <a:off x="502920" y="530352"/>
            <a:ext cx="8184000" cy="418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22935" lvl="0" marL="265176" rtl="0" algn="ctr">
              <a:spcBef>
                <a:spcPts val="250"/>
              </a:spcBef>
              <a:spcAft>
                <a:spcPts val="0"/>
              </a:spcAft>
              <a:buNone/>
            </a:pPr>
            <a:r>
              <a:rPr lang="en-US" sz="2400"/>
              <a:t>#2</a:t>
            </a:r>
            <a:endParaRPr sz="2400"/>
          </a:p>
          <a:p>
            <a:pPr indent="-122935" lvl="0" marL="265176" rtl="0" algn="ctr">
              <a:spcBef>
                <a:spcPts val="250"/>
              </a:spcBef>
              <a:spcAft>
                <a:spcPts val="0"/>
              </a:spcAft>
              <a:buNone/>
            </a:pPr>
            <a:r>
              <a:rPr lang="en-US" sz="2400"/>
              <a:t>Do ANYTHING without a Notice to Proceed</a:t>
            </a:r>
            <a:endParaRPr sz="2400"/>
          </a:p>
          <a:p>
            <a:pPr indent="-122935" lvl="0" marL="265176" rtl="0" algn="ctr">
              <a:spcBef>
                <a:spcPts val="25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pic>
        <p:nvPicPr>
          <p:cNvPr id="402" name="Google Shape;402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71725" y="1638300"/>
            <a:ext cx="4326600" cy="361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38"/>
          <p:cNvSpPr txBox="1"/>
          <p:nvPr>
            <p:ph type="title"/>
          </p:nvPr>
        </p:nvSpPr>
        <p:spPr>
          <a:xfrm>
            <a:off x="502920" y="5434455"/>
            <a:ext cx="8184000" cy="105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What NOT to do</a:t>
            </a:r>
            <a:endParaRPr/>
          </a:p>
        </p:txBody>
      </p:sp>
      <p:sp>
        <p:nvSpPr>
          <p:cNvPr id="409" name="Google Shape;409;p38"/>
          <p:cNvSpPr txBox="1"/>
          <p:nvPr>
            <p:ph idx="1" type="body"/>
          </p:nvPr>
        </p:nvSpPr>
        <p:spPr>
          <a:xfrm>
            <a:off x="502920" y="530352"/>
            <a:ext cx="8184000" cy="418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22935" lvl="0" marL="265176" rtl="0" algn="ctr">
              <a:spcBef>
                <a:spcPts val="250"/>
              </a:spcBef>
              <a:spcAft>
                <a:spcPts val="0"/>
              </a:spcAft>
              <a:buNone/>
            </a:pPr>
            <a:r>
              <a:rPr lang="en-US" sz="2400"/>
              <a:t>#1</a:t>
            </a:r>
            <a:endParaRPr sz="2400"/>
          </a:p>
          <a:p>
            <a:pPr indent="-122935" lvl="0" marL="265176" rtl="0" algn="ctr">
              <a:spcBef>
                <a:spcPts val="250"/>
              </a:spcBef>
              <a:spcAft>
                <a:spcPts val="0"/>
              </a:spcAft>
              <a:buNone/>
            </a:pPr>
            <a:r>
              <a:rPr lang="en-US" sz="2400"/>
              <a:t>Constructing the project before completing any other steps</a:t>
            </a:r>
            <a:endParaRPr sz="2400"/>
          </a:p>
        </p:txBody>
      </p:sp>
      <p:sp>
        <p:nvSpPr>
          <p:cNvPr id="410" name="Google Shape;410;p38"/>
          <p:cNvSpPr txBox="1"/>
          <p:nvPr/>
        </p:nvSpPr>
        <p:spPr>
          <a:xfrm>
            <a:off x="1705625" y="1916875"/>
            <a:ext cx="6008400" cy="3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(Actual photo of the Feds taking away money for not following guidelines)</a:t>
            </a:r>
            <a:endParaRPr sz="1800"/>
          </a:p>
        </p:txBody>
      </p:sp>
      <p:pic>
        <p:nvPicPr>
          <p:cNvPr id="411" name="Google Shape;411;p38"/>
          <p:cNvPicPr preferRelativeResize="0"/>
          <p:nvPr/>
        </p:nvPicPr>
        <p:blipFill rotWithShape="1">
          <a:blip r:embed="rId3">
            <a:alphaModFix/>
          </a:blip>
          <a:srcRect b="9136" l="0" r="0" t="21912"/>
          <a:stretch/>
        </p:blipFill>
        <p:spPr>
          <a:xfrm>
            <a:off x="1737400" y="2284450"/>
            <a:ext cx="6008399" cy="27392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39"/>
          <p:cNvSpPr txBox="1"/>
          <p:nvPr>
            <p:ph type="title"/>
          </p:nvPr>
        </p:nvSpPr>
        <p:spPr>
          <a:xfrm>
            <a:off x="502920" y="4983480"/>
            <a:ext cx="8184000" cy="105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8" name="Google Shape;418;p39"/>
          <p:cNvSpPr txBox="1"/>
          <p:nvPr>
            <p:ph idx="1" type="body"/>
          </p:nvPr>
        </p:nvSpPr>
        <p:spPr>
          <a:xfrm>
            <a:off x="502920" y="530352"/>
            <a:ext cx="8184000" cy="418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22935" lvl="0" marL="265176" rtl="0" algn="l">
              <a:spcBef>
                <a:spcPts val="25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Free photo: Balloons, Children, Color Balloons - Free Image on ..." id="419" name="Google Shape;419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587625" y="0"/>
            <a:ext cx="1031924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420" name="Google Shape;420;p39"/>
          <p:cNvSpPr txBox="1"/>
          <p:nvPr/>
        </p:nvSpPr>
        <p:spPr>
          <a:xfrm>
            <a:off x="315900" y="2903250"/>
            <a:ext cx="8512200" cy="105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Celebration of Knowledge time!!</a:t>
            </a:r>
            <a:endParaRPr sz="48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5"/>
          <p:cNvSpPr txBox="1"/>
          <p:nvPr>
            <p:ph type="title"/>
          </p:nvPr>
        </p:nvSpPr>
        <p:spPr>
          <a:xfrm>
            <a:off x="502920" y="4983480"/>
            <a:ext cx="8184000" cy="1051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8C3C"/>
              </a:buClr>
              <a:buFont typeface="Verdana"/>
              <a:buNone/>
            </a:pPr>
            <a:r>
              <a:rPr lang="en-US" sz="6000"/>
              <a:t>LGC’s Methods</a:t>
            </a:r>
            <a:endParaRPr b="1" i="0" sz="6000" u="none" cap="none" strike="noStrike">
              <a:solidFill>
                <a:srgbClr val="FF8C3C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115" name="Google Shape;115;p15"/>
          <p:cNvGrpSpPr/>
          <p:nvPr/>
        </p:nvGrpSpPr>
        <p:grpSpPr>
          <a:xfrm rot="-5259348">
            <a:off x="691110" y="1158227"/>
            <a:ext cx="3338789" cy="3338789"/>
            <a:chOff x="2902488" y="902232"/>
            <a:chExt cx="3339000" cy="3339000"/>
          </a:xfrm>
        </p:grpSpPr>
        <p:sp>
          <p:nvSpPr>
            <p:cNvPr id="116" name="Google Shape;116;p15"/>
            <p:cNvSpPr/>
            <p:nvPr/>
          </p:nvSpPr>
          <p:spPr>
            <a:xfrm rot="-5400000">
              <a:off x="2902488" y="902232"/>
              <a:ext cx="3339000" cy="3339000"/>
            </a:xfrm>
            <a:prstGeom prst="ellipse">
              <a:avLst/>
            </a:prstGeom>
            <a:noFill/>
            <a:ln cap="flat" cmpd="sng" w="19050">
              <a:solidFill>
                <a:srgbClr val="4285F4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5"/>
            <p:cNvSpPr/>
            <p:nvPr/>
          </p:nvSpPr>
          <p:spPr>
            <a:xfrm>
              <a:off x="3123875" y="1123625"/>
              <a:ext cx="2896500" cy="2896200"/>
            </a:xfrm>
            <a:prstGeom prst="pie">
              <a:avLst>
                <a:gd fmla="val 2689583" name="adj1"/>
                <a:gd fmla="val 13510993" name="adj2"/>
              </a:avLst>
            </a:prstGeom>
            <a:solidFill>
              <a:srgbClr val="C6DAF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8" name="Google Shape;118;p15"/>
          <p:cNvGrpSpPr/>
          <p:nvPr/>
        </p:nvGrpSpPr>
        <p:grpSpPr>
          <a:xfrm>
            <a:off x="611649" y="475594"/>
            <a:ext cx="1950458" cy="1933207"/>
            <a:chOff x="3664038" y="1663782"/>
            <a:chExt cx="1815900" cy="1815900"/>
          </a:xfrm>
        </p:grpSpPr>
        <p:sp>
          <p:nvSpPr>
            <p:cNvPr id="119" name="Google Shape;119;p15"/>
            <p:cNvSpPr/>
            <p:nvPr/>
          </p:nvSpPr>
          <p:spPr>
            <a:xfrm>
              <a:off x="3664038" y="1663782"/>
              <a:ext cx="1815900" cy="1815900"/>
            </a:xfrm>
            <a:prstGeom prst="ellipse">
              <a:avLst/>
            </a:prstGeom>
            <a:solidFill>
              <a:srgbClr val="4285F4"/>
            </a:solidFill>
            <a:ln>
              <a:noFill/>
            </a:ln>
            <a:effectLst>
              <a:outerShdw blurRad="228600" rotWithShape="0" algn="tl" dir="5400000" dist="50800">
                <a:srgbClr val="000000">
                  <a:alpha val="549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900">
                <a:solidFill>
                  <a:srgbClr val="00695C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0" name="Google Shape;120;p15"/>
            <p:cNvSpPr txBox="1"/>
            <p:nvPr/>
          </p:nvSpPr>
          <p:spPr>
            <a:xfrm>
              <a:off x="3726736" y="1968880"/>
              <a:ext cx="1690500" cy="120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rgbClr val="FF9900"/>
                  </a:solidFill>
                  <a:latin typeface="Roboto"/>
                  <a:ea typeface="Roboto"/>
                  <a:cs typeface="Roboto"/>
                  <a:sym typeface="Roboto"/>
                </a:rPr>
                <a:t>STREAMLINED</a:t>
              </a:r>
              <a:endParaRPr b="1" sz="1800">
                <a:solidFill>
                  <a:srgbClr val="FF99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21" name="Google Shape;121;p15"/>
          <p:cNvGrpSpPr/>
          <p:nvPr/>
        </p:nvGrpSpPr>
        <p:grpSpPr>
          <a:xfrm>
            <a:off x="502958" y="3433261"/>
            <a:ext cx="1386081" cy="1479904"/>
            <a:chOff x="604248" y="2048696"/>
            <a:chExt cx="1068600" cy="1068600"/>
          </a:xfrm>
        </p:grpSpPr>
        <p:sp>
          <p:nvSpPr>
            <p:cNvPr id="122" name="Google Shape;122;p15"/>
            <p:cNvSpPr/>
            <p:nvPr/>
          </p:nvSpPr>
          <p:spPr>
            <a:xfrm>
              <a:off x="604248" y="2048696"/>
              <a:ext cx="1068600" cy="1068600"/>
            </a:xfrm>
            <a:prstGeom prst="ellipse">
              <a:avLst/>
            </a:prstGeom>
            <a:solidFill>
              <a:srgbClr val="336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15"/>
            <p:cNvSpPr txBox="1"/>
            <p:nvPr/>
          </p:nvSpPr>
          <p:spPr>
            <a:xfrm>
              <a:off x="727405" y="2178146"/>
              <a:ext cx="822300" cy="809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1 Point of Contact</a:t>
              </a:r>
              <a:r>
                <a:rPr lang="en-US" sz="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endParaRPr sz="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24" name="Google Shape;124;p15"/>
          <p:cNvGrpSpPr/>
          <p:nvPr/>
        </p:nvGrpSpPr>
        <p:grpSpPr>
          <a:xfrm>
            <a:off x="2823100" y="958404"/>
            <a:ext cx="1329125" cy="1414399"/>
            <a:chOff x="5214448" y="3234278"/>
            <a:chExt cx="1068600" cy="1068600"/>
          </a:xfrm>
        </p:grpSpPr>
        <p:sp>
          <p:nvSpPr>
            <p:cNvPr id="125" name="Google Shape;125;p15"/>
            <p:cNvSpPr/>
            <p:nvPr/>
          </p:nvSpPr>
          <p:spPr>
            <a:xfrm>
              <a:off x="5214448" y="3234278"/>
              <a:ext cx="1068600" cy="1068600"/>
            </a:xfrm>
            <a:prstGeom prst="ellipse">
              <a:avLst/>
            </a:prstGeom>
            <a:solidFill>
              <a:srgbClr val="336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15"/>
            <p:cNvSpPr txBox="1"/>
            <p:nvPr/>
          </p:nvSpPr>
          <p:spPr>
            <a:xfrm>
              <a:off x="5324096" y="3358780"/>
              <a:ext cx="849300" cy="819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Project Specific</a:t>
              </a:r>
              <a:endParaRPr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27" name="Google Shape;127;p15"/>
          <p:cNvGrpSpPr/>
          <p:nvPr/>
        </p:nvGrpSpPr>
        <p:grpSpPr>
          <a:xfrm rot="147507">
            <a:off x="5053102" y="1158018"/>
            <a:ext cx="3339402" cy="3339402"/>
            <a:chOff x="2902488" y="902232"/>
            <a:chExt cx="3339000" cy="3339000"/>
          </a:xfrm>
        </p:grpSpPr>
        <p:sp>
          <p:nvSpPr>
            <p:cNvPr id="128" name="Google Shape;128;p15"/>
            <p:cNvSpPr/>
            <p:nvPr/>
          </p:nvSpPr>
          <p:spPr>
            <a:xfrm rot="-5400000">
              <a:off x="2902488" y="902232"/>
              <a:ext cx="3339000" cy="3339000"/>
            </a:xfrm>
            <a:prstGeom prst="ellipse">
              <a:avLst/>
            </a:prstGeom>
            <a:noFill/>
            <a:ln cap="flat" cmpd="sng" w="19050">
              <a:solidFill>
                <a:srgbClr val="4285F4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15"/>
            <p:cNvSpPr/>
            <p:nvPr/>
          </p:nvSpPr>
          <p:spPr>
            <a:xfrm>
              <a:off x="3123875" y="1123625"/>
              <a:ext cx="2896500" cy="2896200"/>
            </a:xfrm>
            <a:prstGeom prst="pie">
              <a:avLst>
                <a:gd fmla="val 2689583" name="adj1"/>
                <a:gd fmla="val 13510993" name="adj2"/>
              </a:avLst>
            </a:prstGeom>
            <a:solidFill>
              <a:srgbClr val="C6DAF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0" name="Google Shape;130;p15"/>
          <p:cNvGrpSpPr/>
          <p:nvPr/>
        </p:nvGrpSpPr>
        <p:grpSpPr>
          <a:xfrm>
            <a:off x="6765189" y="535022"/>
            <a:ext cx="1846770" cy="2056144"/>
            <a:chOff x="5984738" y="-610743"/>
            <a:chExt cx="1815900" cy="1815900"/>
          </a:xfrm>
        </p:grpSpPr>
        <p:sp>
          <p:nvSpPr>
            <p:cNvPr id="131" name="Google Shape;131;p15"/>
            <p:cNvSpPr/>
            <p:nvPr/>
          </p:nvSpPr>
          <p:spPr>
            <a:xfrm>
              <a:off x="5984738" y="-610743"/>
              <a:ext cx="1815900" cy="1815900"/>
            </a:xfrm>
            <a:prstGeom prst="ellipse">
              <a:avLst/>
            </a:prstGeom>
            <a:solidFill>
              <a:srgbClr val="4285F4"/>
            </a:solidFill>
            <a:ln>
              <a:noFill/>
            </a:ln>
            <a:effectLst>
              <a:outerShdw blurRad="228600" rotWithShape="0" algn="tl" dir="5400000" dist="50800">
                <a:srgbClr val="000000">
                  <a:alpha val="549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900">
                <a:solidFill>
                  <a:srgbClr val="00695C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2" name="Google Shape;132;p15"/>
            <p:cNvSpPr txBox="1"/>
            <p:nvPr/>
          </p:nvSpPr>
          <p:spPr>
            <a:xfrm>
              <a:off x="6220688" y="-116043"/>
              <a:ext cx="1344000" cy="82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rgbClr val="FF9900"/>
                  </a:solidFill>
                  <a:latin typeface="Roboto"/>
                  <a:ea typeface="Roboto"/>
                  <a:cs typeface="Roboto"/>
                  <a:sym typeface="Roboto"/>
                </a:rPr>
                <a:t>Electronic</a:t>
              </a:r>
              <a:endParaRPr b="1" sz="1800">
                <a:solidFill>
                  <a:srgbClr val="FF9900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rgbClr val="FF9900"/>
                  </a:solidFill>
                  <a:latin typeface="Roboto"/>
                  <a:ea typeface="Roboto"/>
                  <a:cs typeface="Roboto"/>
                  <a:sym typeface="Roboto"/>
                </a:rPr>
                <a:t>Office</a:t>
              </a:r>
              <a:endParaRPr b="1" sz="1800">
                <a:solidFill>
                  <a:srgbClr val="FF99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33" name="Google Shape;133;p15"/>
          <p:cNvGrpSpPr/>
          <p:nvPr/>
        </p:nvGrpSpPr>
        <p:grpSpPr>
          <a:xfrm>
            <a:off x="4561075" y="3220120"/>
            <a:ext cx="1347718" cy="1265009"/>
            <a:chOff x="3901873" y="2865678"/>
            <a:chExt cx="1068600" cy="1068600"/>
          </a:xfrm>
        </p:grpSpPr>
        <p:sp>
          <p:nvSpPr>
            <p:cNvPr id="134" name="Google Shape;134;p15"/>
            <p:cNvSpPr/>
            <p:nvPr/>
          </p:nvSpPr>
          <p:spPr>
            <a:xfrm>
              <a:off x="3901873" y="2865678"/>
              <a:ext cx="1068600" cy="1068600"/>
            </a:xfrm>
            <a:prstGeom prst="ellipse">
              <a:avLst/>
            </a:prstGeom>
            <a:solidFill>
              <a:srgbClr val="336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15"/>
            <p:cNvSpPr txBox="1"/>
            <p:nvPr/>
          </p:nvSpPr>
          <p:spPr>
            <a:xfrm>
              <a:off x="4054869" y="3033831"/>
              <a:ext cx="762600" cy="73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Google Drive</a:t>
              </a:r>
              <a:endParaRPr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36" name="Google Shape;136;p15"/>
          <p:cNvGrpSpPr/>
          <p:nvPr/>
        </p:nvGrpSpPr>
        <p:grpSpPr>
          <a:xfrm>
            <a:off x="4851295" y="869503"/>
            <a:ext cx="1336819" cy="1335964"/>
            <a:chOff x="3901873" y="2865678"/>
            <a:chExt cx="1068600" cy="1068600"/>
          </a:xfrm>
        </p:grpSpPr>
        <p:sp>
          <p:nvSpPr>
            <p:cNvPr id="137" name="Google Shape;137;p15"/>
            <p:cNvSpPr/>
            <p:nvPr/>
          </p:nvSpPr>
          <p:spPr>
            <a:xfrm>
              <a:off x="3901873" y="2865678"/>
              <a:ext cx="1068600" cy="1068600"/>
            </a:xfrm>
            <a:prstGeom prst="ellipse">
              <a:avLst/>
            </a:prstGeom>
            <a:solidFill>
              <a:srgbClr val="336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15"/>
            <p:cNvSpPr txBox="1"/>
            <p:nvPr/>
          </p:nvSpPr>
          <p:spPr>
            <a:xfrm>
              <a:off x="4054869" y="3033831"/>
              <a:ext cx="762600" cy="73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Google Sheets</a:t>
              </a:r>
              <a:endParaRPr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39" name="Google Shape;139;p15"/>
          <p:cNvGrpSpPr/>
          <p:nvPr/>
        </p:nvGrpSpPr>
        <p:grpSpPr>
          <a:xfrm>
            <a:off x="7109146" y="3573457"/>
            <a:ext cx="1275160" cy="1386295"/>
            <a:chOff x="3901873" y="2865678"/>
            <a:chExt cx="1068600" cy="1068600"/>
          </a:xfrm>
        </p:grpSpPr>
        <p:sp>
          <p:nvSpPr>
            <p:cNvPr id="140" name="Google Shape;140;p15"/>
            <p:cNvSpPr/>
            <p:nvPr/>
          </p:nvSpPr>
          <p:spPr>
            <a:xfrm>
              <a:off x="3901873" y="2865678"/>
              <a:ext cx="1068600" cy="1068600"/>
            </a:xfrm>
            <a:prstGeom prst="ellipse">
              <a:avLst/>
            </a:prstGeom>
            <a:solidFill>
              <a:srgbClr val="336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" name="Google Shape;141;p15"/>
            <p:cNvSpPr txBox="1"/>
            <p:nvPr/>
          </p:nvSpPr>
          <p:spPr>
            <a:xfrm>
              <a:off x="4054869" y="3033831"/>
              <a:ext cx="762600" cy="73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Google Docs</a:t>
              </a:r>
              <a:endParaRPr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6"/>
          <p:cNvSpPr txBox="1"/>
          <p:nvPr>
            <p:ph type="title"/>
          </p:nvPr>
        </p:nvSpPr>
        <p:spPr>
          <a:xfrm>
            <a:off x="480058" y="5509730"/>
            <a:ext cx="8184000" cy="1051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8C3C"/>
              </a:buClr>
              <a:buFont typeface="Verdana"/>
              <a:buNone/>
            </a:pPr>
            <a:r>
              <a:rPr b="1" i="0" lang="en-US" sz="3600" u="none" cap="none" strike="noStrike">
                <a:solidFill>
                  <a:srgbClr val="FF8C3C"/>
                </a:solidFill>
                <a:latin typeface="Verdana"/>
                <a:ea typeface="Verdana"/>
                <a:cs typeface="Verdana"/>
                <a:sym typeface="Verdana"/>
              </a:rPr>
              <a:t>Project Forms Sample</a:t>
            </a:r>
            <a:endParaRPr b="1" i="0" sz="3600" u="none" cap="none" strike="noStrike">
              <a:solidFill>
                <a:srgbClr val="FF8C3C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descr="Presentation Example.JPG" id="148" name="Google Shape;14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98875" y="476050"/>
            <a:ext cx="5451300" cy="5033675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16"/>
          <p:cNvSpPr/>
          <p:nvPr/>
        </p:nvSpPr>
        <p:spPr>
          <a:xfrm>
            <a:off x="1879675" y="521100"/>
            <a:ext cx="1274700" cy="1581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16"/>
          <p:cNvSpPr/>
          <p:nvPr/>
        </p:nvSpPr>
        <p:spPr>
          <a:xfrm>
            <a:off x="1851750" y="1982025"/>
            <a:ext cx="632700" cy="28848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16"/>
          <p:cNvSpPr/>
          <p:nvPr/>
        </p:nvSpPr>
        <p:spPr>
          <a:xfrm>
            <a:off x="4866675" y="4866675"/>
            <a:ext cx="651300" cy="2700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16"/>
          <p:cNvSpPr/>
          <p:nvPr/>
        </p:nvSpPr>
        <p:spPr>
          <a:xfrm>
            <a:off x="4944625" y="1712025"/>
            <a:ext cx="651300" cy="2700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16"/>
          <p:cNvSpPr/>
          <p:nvPr/>
        </p:nvSpPr>
        <p:spPr>
          <a:xfrm>
            <a:off x="2205350" y="5257425"/>
            <a:ext cx="4844700" cy="2328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7"/>
          <p:cNvSpPr txBox="1"/>
          <p:nvPr>
            <p:ph type="title"/>
          </p:nvPr>
        </p:nvSpPr>
        <p:spPr>
          <a:xfrm>
            <a:off x="480058" y="5485955"/>
            <a:ext cx="8184000" cy="1051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8C3C"/>
              </a:buClr>
              <a:buFont typeface="Verdana"/>
              <a:buNone/>
            </a:pPr>
            <a:r>
              <a:rPr b="1" i="0" lang="en-US" sz="3240" u="none" cap="none" strike="noStrike">
                <a:solidFill>
                  <a:srgbClr val="FF8C3C"/>
                </a:solidFill>
                <a:latin typeface="Verdana"/>
                <a:ea typeface="Verdana"/>
                <a:cs typeface="Verdana"/>
                <a:sym typeface="Verdana"/>
              </a:rPr>
              <a:t>Things you’re going to hear a lot</a:t>
            </a:r>
            <a:endParaRPr b="1" i="0" sz="3240" u="none" cap="none" strike="noStrike">
              <a:solidFill>
                <a:srgbClr val="FF8C3C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60" name="Google Shape;160;p17"/>
          <p:cNvSpPr/>
          <p:nvPr/>
        </p:nvSpPr>
        <p:spPr>
          <a:xfrm>
            <a:off x="660650" y="688625"/>
            <a:ext cx="5564700" cy="1265400"/>
          </a:xfrm>
          <a:prstGeom prst="wedgeRoundRectCallout">
            <a:avLst>
              <a:gd fmla="val -20833" name="adj1"/>
              <a:gd fmla="val 62500" name="adj2"/>
              <a:gd fmla="val 0" name="adj3"/>
            </a:avLst>
          </a:prstGeom>
          <a:solidFill>
            <a:schemeClr val="lt1"/>
          </a:soli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Call/email your LGC Contact.</a:t>
            </a:r>
            <a:endParaRPr sz="2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61" name="Google Shape;161;p17"/>
          <p:cNvSpPr/>
          <p:nvPr/>
        </p:nvSpPr>
        <p:spPr>
          <a:xfrm flipH="1">
            <a:off x="1554075" y="2558950"/>
            <a:ext cx="6997500" cy="1051500"/>
          </a:xfrm>
          <a:prstGeom prst="wedgeRoundRectCallout">
            <a:avLst>
              <a:gd fmla="val -20833" name="adj1"/>
              <a:gd fmla="val 62500" name="adj2"/>
              <a:gd fmla="val 0" name="adj3"/>
            </a:avLst>
          </a:prstGeom>
          <a:solidFill>
            <a:schemeClr val="lt1"/>
          </a:solidFill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25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rgbClr val="FF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25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DO NOT DO </a:t>
            </a:r>
            <a:r>
              <a:rPr b="1" i="1" lang="en-US" sz="280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ANYTHING </a:t>
            </a:r>
            <a:r>
              <a:rPr b="1" lang="en-US" sz="280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WITHOUT A NOTICE TO PROCEED!</a:t>
            </a:r>
            <a:endParaRPr sz="2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265176" lvl="0" marL="265176" rtl="0" algn="l">
              <a:spcBef>
                <a:spcPts val="25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62" name="Google Shape;162;p17"/>
          <p:cNvSpPr/>
          <p:nvPr/>
        </p:nvSpPr>
        <p:spPr>
          <a:xfrm>
            <a:off x="660650" y="4168775"/>
            <a:ext cx="4624800" cy="939900"/>
          </a:xfrm>
          <a:prstGeom prst="wedgeRoundRectCallout">
            <a:avLst>
              <a:gd fmla="val -20833" name="adj1"/>
              <a:gd fmla="val 62500" name="adj2"/>
              <a:gd fmla="val 0" name="adj3"/>
            </a:avLst>
          </a:prstGeom>
          <a:solidFill>
            <a:schemeClr val="lt1"/>
          </a:soli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25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If you’re not sure…ask!</a:t>
            </a:r>
            <a:endParaRPr sz="2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8"/>
          <p:cNvSpPr txBox="1"/>
          <p:nvPr>
            <p:ph type="title"/>
          </p:nvPr>
        </p:nvSpPr>
        <p:spPr>
          <a:xfrm>
            <a:off x="479995" y="5462755"/>
            <a:ext cx="8184000" cy="1051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8C3C"/>
              </a:buClr>
              <a:buFont typeface="Verdana"/>
              <a:buNone/>
            </a:pPr>
            <a:r>
              <a:rPr b="1" i="0" lang="en-US" sz="3600" u="none" cap="none" strike="noStrike">
                <a:solidFill>
                  <a:srgbClr val="FF8C3C"/>
                </a:solidFill>
                <a:latin typeface="Verdana"/>
                <a:ea typeface="Verdana"/>
                <a:cs typeface="Verdana"/>
                <a:sym typeface="Verdana"/>
              </a:rPr>
              <a:t>Initial Project Planning</a:t>
            </a:r>
            <a:endParaRPr b="1" i="0" sz="3600" u="none" cap="none" strike="noStrike">
              <a:solidFill>
                <a:srgbClr val="FF8C3C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169" name="Google Shape;169;p18"/>
          <p:cNvGrpSpPr/>
          <p:nvPr/>
        </p:nvGrpSpPr>
        <p:grpSpPr>
          <a:xfrm>
            <a:off x="5745526" y="1228266"/>
            <a:ext cx="2957610" cy="2353609"/>
            <a:chOff x="5102492" y="225182"/>
            <a:chExt cx="3835572" cy="2353609"/>
          </a:xfrm>
        </p:grpSpPr>
        <p:sp>
          <p:nvSpPr>
            <p:cNvPr id="170" name="Google Shape;170;p18"/>
            <p:cNvSpPr/>
            <p:nvPr/>
          </p:nvSpPr>
          <p:spPr>
            <a:xfrm>
              <a:off x="5102564" y="225182"/>
              <a:ext cx="3835500" cy="964800"/>
            </a:xfrm>
            <a:prstGeom prst="chevron">
              <a:avLst>
                <a:gd fmla="val 50000" name="adj"/>
              </a:avLst>
            </a:prstGeom>
            <a:solidFill>
              <a:srgbClr val="4285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SzPts val="1100"/>
                <a:buNone/>
              </a:pPr>
              <a:r>
                <a:rPr lang="en-US" sz="20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Ensure Matching Funds</a:t>
              </a:r>
              <a:endParaRPr sz="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71" name="Google Shape;171;p18"/>
            <p:cNvSpPr txBox="1"/>
            <p:nvPr/>
          </p:nvSpPr>
          <p:spPr>
            <a:xfrm>
              <a:off x="5102492" y="1304991"/>
              <a:ext cx="3835500" cy="1273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-34290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800"/>
                <a:buFont typeface="Roboto"/>
                <a:buChar char="●"/>
              </a:pPr>
              <a:r>
                <a:rPr lang="en-US" sz="18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Do this BEFORE you submit an application</a:t>
              </a:r>
              <a:endParaRPr sz="18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72" name="Google Shape;172;p18"/>
          <p:cNvGrpSpPr/>
          <p:nvPr/>
        </p:nvGrpSpPr>
        <p:grpSpPr>
          <a:xfrm>
            <a:off x="441425" y="1228294"/>
            <a:ext cx="3260668" cy="4685506"/>
            <a:chOff x="-3" y="224826"/>
            <a:chExt cx="3546903" cy="4685506"/>
          </a:xfrm>
        </p:grpSpPr>
        <p:sp>
          <p:nvSpPr>
            <p:cNvPr id="173" name="Google Shape;173;p18"/>
            <p:cNvSpPr/>
            <p:nvPr/>
          </p:nvSpPr>
          <p:spPr>
            <a:xfrm>
              <a:off x="0" y="224826"/>
              <a:ext cx="3546900" cy="965100"/>
            </a:xfrm>
            <a:prstGeom prst="homePlate">
              <a:avLst>
                <a:gd fmla="val 50000" name="adj"/>
              </a:avLst>
            </a:prstGeom>
            <a:solidFill>
              <a:srgbClr val="FF99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SzPts val="1100"/>
                <a:buNone/>
              </a:pPr>
              <a:r>
                <a:rPr lang="en-US" sz="22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Planning Study</a:t>
              </a:r>
              <a:endParaRPr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74" name="Google Shape;174;p18"/>
            <p:cNvSpPr txBox="1"/>
            <p:nvPr/>
          </p:nvSpPr>
          <p:spPr>
            <a:xfrm>
              <a:off x="-3" y="1329832"/>
              <a:ext cx="3366300" cy="358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-34290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800"/>
                <a:buFont typeface="Roboto"/>
                <a:buChar char="●"/>
              </a:pPr>
              <a:r>
                <a:rPr lang="en-US" sz="18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Highly encouraged</a:t>
              </a:r>
              <a:endParaRPr sz="18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4290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800"/>
                <a:buFont typeface="Roboto"/>
                <a:buChar char="●"/>
              </a:pPr>
              <a:r>
                <a:rPr lang="en-US" sz="18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Can apply for funds to create a planning document</a:t>
              </a:r>
              <a:endParaRPr sz="18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4290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800"/>
                <a:buFont typeface="Roboto"/>
                <a:buChar char="●"/>
              </a:pPr>
              <a:r>
                <a:rPr lang="en-US" sz="18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Should be reviewed and updated every 3-5 years</a:t>
              </a:r>
              <a:endParaRPr sz="18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75" name="Google Shape;175;p18"/>
          <p:cNvSpPr/>
          <p:nvPr/>
        </p:nvSpPr>
        <p:spPr>
          <a:xfrm>
            <a:off x="3173100" y="1228300"/>
            <a:ext cx="3144900" cy="964800"/>
          </a:xfrm>
          <a:prstGeom prst="chevron">
            <a:avLst>
              <a:gd fmla="val 50000" name="adj"/>
            </a:avLst>
          </a:prstGeom>
          <a:solidFill>
            <a:srgbClr val="2A56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Coordinate w/District Engineering Staff</a:t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9"/>
          <p:cNvSpPr txBox="1"/>
          <p:nvPr>
            <p:ph type="title"/>
          </p:nvPr>
        </p:nvSpPr>
        <p:spPr>
          <a:xfrm>
            <a:off x="480058" y="5392930"/>
            <a:ext cx="8184000" cy="1051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8C3C"/>
              </a:buClr>
              <a:buFont typeface="Verdana"/>
              <a:buNone/>
            </a:pPr>
            <a:r>
              <a:rPr b="1" i="0" lang="en-US" sz="3600" u="none" cap="none" strike="noStrike">
                <a:solidFill>
                  <a:srgbClr val="FF8C3C"/>
                </a:solidFill>
                <a:latin typeface="Verdana"/>
                <a:ea typeface="Verdana"/>
                <a:cs typeface="Verdana"/>
                <a:sym typeface="Verdana"/>
              </a:rPr>
              <a:t>Preliminary Engineering</a:t>
            </a:r>
            <a:endParaRPr b="1" i="0" sz="3600" u="none" cap="none" strike="noStrike">
              <a:solidFill>
                <a:srgbClr val="FF8C3C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182" name="Google Shape;182;p19"/>
          <p:cNvGrpSpPr/>
          <p:nvPr/>
        </p:nvGrpSpPr>
        <p:grpSpPr>
          <a:xfrm>
            <a:off x="5795925" y="857692"/>
            <a:ext cx="2933358" cy="3283158"/>
            <a:chOff x="5450418" y="926397"/>
            <a:chExt cx="2785715" cy="3283158"/>
          </a:xfrm>
        </p:grpSpPr>
        <p:sp>
          <p:nvSpPr>
            <p:cNvPr id="183" name="Google Shape;183;p19"/>
            <p:cNvSpPr/>
            <p:nvPr/>
          </p:nvSpPr>
          <p:spPr>
            <a:xfrm>
              <a:off x="5507934" y="926397"/>
              <a:ext cx="2728200" cy="932400"/>
            </a:xfrm>
            <a:prstGeom prst="chevron">
              <a:avLst>
                <a:gd fmla="val 50000" name="adj"/>
              </a:avLst>
            </a:prstGeom>
            <a:solidFill>
              <a:srgbClr val="4285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SzPts val="1100"/>
                <a:buNone/>
              </a:pPr>
              <a:r>
                <a:rPr lang="en-US" sz="20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Preliminary Design</a:t>
              </a:r>
              <a:endParaRPr sz="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84" name="Google Shape;184;p19"/>
            <p:cNvSpPr txBox="1"/>
            <p:nvPr/>
          </p:nvSpPr>
          <p:spPr>
            <a:xfrm>
              <a:off x="5450418" y="1955354"/>
              <a:ext cx="2785500" cy="2254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-34290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800"/>
                <a:buFont typeface="Roboto"/>
                <a:buChar char="●"/>
              </a:pPr>
              <a:r>
                <a:rPr lang="en-US" sz="18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60% design plans must be submitted for review and comment</a:t>
              </a:r>
              <a:endParaRPr sz="18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4290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800"/>
                <a:buFont typeface="Roboto"/>
                <a:buChar char="●"/>
              </a:pPr>
              <a:r>
                <a:rPr lang="en-US" sz="18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90% design plans must be </a:t>
              </a:r>
              <a:r>
                <a:rPr lang="en-US" sz="18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submitted</a:t>
              </a:r>
              <a:r>
                <a:rPr lang="en-US" sz="18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 and </a:t>
              </a:r>
              <a:r>
                <a:rPr lang="en-US" sz="18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reviewed</a:t>
              </a:r>
              <a:r>
                <a:rPr lang="en-US" sz="18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 with LGC representative </a:t>
              </a:r>
              <a:endParaRPr sz="18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85" name="Google Shape;185;p19"/>
          <p:cNvGrpSpPr/>
          <p:nvPr/>
        </p:nvGrpSpPr>
        <p:grpSpPr>
          <a:xfrm>
            <a:off x="411357" y="857644"/>
            <a:ext cx="3218457" cy="4603606"/>
            <a:chOff x="-14" y="926555"/>
            <a:chExt cx="3546900" cy="4603606"/>
          </a:xfrm>
        </p:grpSpPr>
        <p:sp>
          <p:nvSpPr>
            <p:cNvPr id="186" name="Google Shape;186;p19"/>
            <p:cNvSpPr/>
            <p:nvPr/>
          </p:nvSpPr>
          <p:spPr>
            <a:xfrm>
              <a:off x="-14" y="926555"/>
              <a:ext cx="3546900" cy="932400"/>
            </a:xfrm>
            <a:prstGeom prst="homePlate">
              <a:avLst>
                <a:gd fmla="val 50000" name="adj"/>
              </a:avLst>
            </a:prstGeom>
            <a:solidFill>
              <a:srgbClr val="FF99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SzPts val="1100"/>
                <a:buNone/>
              </a:pPr>
              <a:r>
                <a:rPr lang="en-US" sz="20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Consultant Selection</a:t>
              </a:r>
              <a:endParaRPr sz="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87" name="Google Shape;187;p19"/>
            <p:cNvSpPr txBox="1"/>
            <p:nvPr/>
          </p:nvSpPr>
          <p:spPr>
            <a:xfrm>
              <a:off x="6" y="1981461"/>
              <a:ext cx="3320400" cy="354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-34290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800"/>
                <a:buFont typeface="Roboto"/>
                <a:buChar char="●"/>
              </a:pPr>
              <a:r>
                <a:rPr lang="en-US" sz="18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Must be qualifications based</a:t>
              </a:r>
              <a:endParaRPr sz="18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4290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800"/>
                <a:buFont typeface="Roboto"/>
                <a:buChar char="●"/>
              </a:pPr>
              <a:r>
                <a:rPr lang="en-US" sz="18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In-house design can be done; engineer MUST be a full-time employee of the sponsor</a:t>
              </a:r>
              <a:endParaRPr sz="18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88" name="Google Shape;188;p19"/>
          <p:cNvGrpSpPr/>
          <p:nvPr/>
        </p:nvGrpSpPr>
        <p:grpSpPr>
          <a:xfrm>
            <a:off x="3064791" y="857639"/>
            <a:ext cx="3251487" cy="2547611"/>
            <a:chOff x="2824492" y="926378"/>
            <a:chExt cx="3305700" cy="2547611"/>
          </a:xfrm>
        </p:grpSpPr>
        <p:sp>
          <p:nvSpPr>
            <p:cNvPr id="189" name="Google Shape;189;p19"/>
            <p:cNvSpPr/>
            <p:nvPr/>
          </p:nvSpPr>
          <p:spPr>
            <a:xfrm>
              <a:off x="2824492" y="926378"/>
              <a:ext cx="3305700" cy="932400"/>
            </a:xfrm>
            <a:prstGeom prst="chevron">
              <a:avLst>
                <a:gd fmla="val 50000" name="adj"/>
              </a:avLst>
            </a:prstGeom>
            <a:solidFill>
              <a:srgbClr val="2A56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SzPts val="1100"/>
                <a:buNone/>
              </a:pPr>
              <a:r>
                <a:rPr lang="en-US" sz="20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Environmental Document</a:t>
              </a:r>
              <a:endParaRPr sz="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90" name="Google Shape;190;p19"/>
            <p:cNvSpPr txBox="1"/>
            <p:nvPr/>
          </p:nvSpPr>
          <p:spPr>
            <a:xfrm>
              <a:off x="2934607" y="1994089"/>
              <a:ext cx="2875500" cy="1479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-34290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800"/>
                <a:buFont typeface="Roboto"/>
                <a:buChar char="●"/>
              </a:pPr>
              <a:r>
                <a:rPr lang="en-US" sz="18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Complete this first so any issues can be addressed in design</a:t>
              </a:r>
              <a:endParaRPr sz="18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91" name="Google Shape;191;p19"/>
          <p:cNvSpPr txBox="1"/>
          <p:nvPr/>
        </p:nvSpPr>
        <p:spPr>
          <a:xfrm>
            <a:off x="502925" y="4512950"/>
            <a:ext cx="2828400" cy="13215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0000"/>
                </a:solidFill>
              </a:rPr>
              <a:t>DO NOT DO ANYTHING FURTHER UNTIL YOU RECEIVE A NOTICE TO PROCEED </a:t>
            </a:r>
            <a:endParaRPr b="1" sz="18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0"/>
          <p:cNvSpPr txBox="1"/>
          <p:nvPr>
            <p:ph type="title"/>
          </p:nvPr>
        </p:nvSpPr>
        <p:spPr>
          <a:xfrm>
            <a:off x="502945" y="5430130"/>
            <a:ext cx="8184000" cy="1051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8C3C"/>
              </a:buClr>
              <a:buFont typeface="Verdana"/>
              <a:buNone/>
            </a:pPr>
            <a:r>
              <a:rPr b="1" i="0" lang="en-US" sz="3600" u="none" cap="none" strike="noStrike">
                <a:solidFill>
                  <a:srgbClr val="FF8C3C"/>
                </a:solidFill>
                <a:latin typeface="Verdana"/>
                <a:ea typeface="Verdana"/>
                <a:cs typeface="Verdana"/>
                <a:sym typeface="Verdana"/>
              </a:rPr>
              <a:t>Final Engineering</a:t>
            </a:r>
            <a:endParaRPr b="1" i="0" sz="3600" u="none" cap="none" strike="noStrike">
              <a:solidFill>
                <a:srgbClr val="FF8C3C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198" name="Google Shape;198;p20"/>
          <p:cNvGrpSpPr/>
          <p:nvPr/>
        </p:nvGrpSpPr>
        <p:grpSpPr>
          <a:xfrm>
            <a:off x="416225" y="1198168"/>
            <a:ext cx="4408543" cy="3785307"/>
            <a:chOff x="0" y="887532"/>
            <a:chExt cx="4772700" cy="3785307"/>
          </a:xfrm>
        </p:grpSpPr>
        <p:sp>
          <p:nvSpPr>
            <p:cNvPr id="199" name="Google Shape;199;p20"/>
            <p:cNvSpPr/>
            <p:nvPr/>
          </p:nvSpPr>
          <p:spPr>
            <a:xfrm>
              <a:off x="0" y="887532"/>
              <a:ext cx="4772700" cy="1169700"/>
            </a:xfrm>
            <a:prstGeom prst="homePlate">
              <a:avLst>
                <a:gd fmla="val 50000" name="adj"/>
              </a:avLst>
            </a:prstGeom>
            <a:solidFill>
              <a:srgbClr val="FF99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SzPts val="1100"/>
                <a:buNone/>
              </a:pPr>
              <a:r>
                <a:rPr lang="en-US" sz="24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Submit Final Plans/Bid Docs</a:t>
              </a:r>
              <a:endParaRPr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00" name="Google Shape;200;p20"/>
            <p:cNvSpPr txBox="1"/>
            <p:nvPr/>
          </p:nvSpPr>
          <p:spPr>
            <a:xfrm>
              <a:off x="0" y="2057139"/>
              <a:ext cx="4113000" cy="261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-34290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800"/>
                <a:buFont typeface="Roboto"/>
                <a:buChar char="●"/>
              </a:pPr>
              <a:r>
                <a:rPr lang="en-US" sz="18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90% Plans submitted to WYDOT review committee</a:t>
              </a:r>
              <a:endParaRPr sz="18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4290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800"/>
                <a:buFont typeface="Roboto"/>
                <a:buChar char="●"/>
              </a:pPr>
              <a:r>
                <a:rPr lang="en-US" sz="18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All stipulations contained within the approved NEPA document must be incorporated into project manual</a:t>
              </a:r>
              <a:endParaRPr sz="18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4290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800"/>
                <a:buFont typeface="Roboto"/>
                <a:buChar char="●"/>
              </a:pPr>
              <a:r>
                <a:rPr lang="en-US" sz="18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Verify updated federal </a:t>
              </a:r>
              <a:r>
                <a:rPr lang="en-US" sz="18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documents</a:t>
              </a:r>
              <a:r>
                <a:rPr lang="en-US" sz="18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 are included into project manual</a:t>
              </a:r>
              <a:endParaRPr sz="18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201" name="Google Shape;201;p20"/>
          <p:cNvSpPr/>
          <p:nvPr/>
        </p:nvSpPr>
        <p:spPr>
          <a:xfrm>
            <a:off x="4177525" y="1198175"/>
            <a:ext cx="4509300" cy="1173000"/>
          </a:xfrm>
          <a:prstGeom prst="chevron">
            <a:avLst>
              <a:gd fmla="val 50000" name="adj"/>
            </a:avLst>
          </a:prstGeom>
          <a:solidFill>
            <a:srgbClr val="2A56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Notice to Proceed on Bid Advertisement </a:t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2" name="Google Shape;202;p20"/>
          <p:cNvSpPr txBox="1"/>
          <p:nvPr/>
        </p:nvSpPr>
        <p:spPr>
          <a:xfrm>
            <a:off x="4590926" y="2469725"/>
            <a:ext cx="3657600" cy="26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Roboto"/>
              <a:buChar char="●"/>
            </a:pPr>
            <a:r>
              <a:rPr lang="en-US" sz="18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Will be issued by LGC contact</a:t>
            </a:r>
            <a:endParaRPr sz="18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3" name="Google Shape;203;p20"/>
          <p:cNvSpPr txBox="1"/>
          <p:nvPr/>
        </p:nvSpPr>
        <p:spPr>
          <a:xfrm>
            <a:off x="4879950" y="3303425"/>
            <a:ext cx="3723300" cy="9483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0000"/>
                </a:solidFill>
              </a:rPr>
              <a:t>DO NOT DO ANYTHING FURTHER UNTIL YOU RECEIVE A NOTICE TO PROCEED </a:t>
            </a:r>
            <a:endParaRPr b="1" sz="18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1"/>
          <p:cNvSpPr txBox="1"/>
          <p:nvPr>
            <p:ph type="title"/>
          </p:nvPr>
        </p:nvSpPr>
        <p:spPr>
          <a:xfrm>
            <a:off x="480058" y="5430130"/>
            <a:ext cx="8184000" cy="1051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8C3C"/>
              </a:buClr>
              <a:buFont typeface="Verdana"/>
              <a:buNone/>
            </a:pPr>
            <a:r>
              <a:rPr b="1" i="0" lang="en-US" sz="3600" u="none" cap="none" strike="noStrike">
                <a:solidFill>
                  <a:srgbClr val="FF8C3C"/>
                </a:solidFill>
                <a:latin typeface="Verdana"/>
                <a:ea typeface="Verdana"/>
                <a:cs typeface="Verdana"/>
                <a:sym typeface="Verdana"/>
              </a:rPr>
              <a:t>Project Bidding and Award</a:t>
            </a:r>
            <a:endParaRPr b="1" i="0" sz="3600" u="none" cap="none" strike="noStrike">
              <a:solidFill>
                <a:srgbClr val="FF8C3C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210" name="Google Shape;210;p21"/>
          <p:cNvGrpSpPr/>
          <p:nvPr/>
        </p:nvGrpSpPr>
        <p:grpSpPr>
          <a:xfrm>
            <a:off x="335000" y="896649"/>
            <a:ext cx="2786293" cy="4950001"/>
            <a:chOff x="-82629" y="-1342469"/>
            <a:chExt cx="2809329" cy="4950001"/>
          </a:xfrm>
        </p:grpSpPr>
        <p:sp>
          <p:nvSpPr>
            <p:cNvPr id="211" name="Google Shape;211;p21"/>
            <p:cNvSpPr/>
            <p:nvPr/>
          </p:nvSpPr>
          <p:spPr>
            <a:xfrm>
              <a:off x="0" y="-1342469"/>
              <a:ext cx="2726700" cy="1051500"/>
            </a:xfrm>
            <a:prstGeom prst="homePlate">
              <a:avLst>
                <a:gd fmla="val 50000" name="adj"/>
              </a:avLst>
            </a:prstGeom>
            <a:solidFill>
              <a:srgbClr val="FF99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SzPts val="1100"/>
                <a:buNone/>
              </a:pPr>
              <a:r>
                <a:rPr lang="en-US" sz="20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Project Advertised</a:t>
              </a:r>
              <a:endParaRPr sz="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12" name="Google Shape;212;p21"/>
            <p:cNvSpPr txBox="1"/>
            <p:nvPr/>
          </p:nvSpPr>
          <p:spPr>
            <a:xfrm>
              <a:off x="-82629" y="-290968"/>
              <a:ext cx="2438100" cy="38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-314325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350"/>
                <a:buFont typeface="Roboto"/>
                <a:buChar char="●"/>
              </a:pPr>
              <a:r>
                <a:rPr lang="en-US" sz="135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Project should be advertised for minimum of 3 weeks (21 days)</a:t>
              </a:r>
              <a:endParaRPr sz="135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14325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350"/>
                <a:buFont typeface="Roboto"/>
                <a:buChar char="●"/>
              </a:pPr>
              <a:r>
                <a:rPr lang="en-US" sz="135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Best practice is to advertise for 4 weeks</a:t>
              </a:r>
              <a:endParaRPr sz="135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14325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350"/>
                <a:buFont typeface="Roboto"/>
                <a:buChar char="●"/>
              </a:pPr>
              <a:r>
                <a:rPr lang="en-US" sz="135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Plans must be available for the 3 week (21 day) period</a:t>
              </a:r>
              <a:endParaRPr sz="135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5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endParaRPr sz="135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14325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350"/>
                <a:buFont typeface="Roboto"/>
                <a:buChar char="●"/>
              </a:pPr>
              <a:r>
                <a:rPr lang="en-US" sz="135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Proper DBE solicitation for all sub-contracts </a:t>
              </a:r>
              <a:endParaRPr sz="135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5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(Must contact twice)</a:t>
              </a:r>
              <a:endParaRPr sz="135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13" name="Google Shape;213;p21"/>
          <p:cNvGrpSpPr/>
          <p:nvPr/>
        </p:nvGrpSpPr>
        <p:grpSpPr>
          <a:xfrm>
            <a:off x="2472100" y="896650"/>
            <a:ext cx="2472177" cy="3667200"/>
            <a:chOff x="2263427" y="-1472722"/>
            <a:chExt cx="2541300" cy="3667200"/>
          </a:xfrm>
        </p:grpSpPr>
        <p:sp>
          <p:nvSpPr>
            <p:cNvPr id="214" name="Google Shape;214;p21"/>
            <p:cNvSpPr/>
            <p:nvPr/>
          </p:nvSpPr>
          <p:spPr>
            <a:xfrm>
              <a:off x="2263427" y="-1472722"/>
              <a:ext cx="2541300" cy="1051500"/>
            </a:xfrm>
            <a:prstGeom prst="chevron">
              <a:avLst>
                <a:gd fmla="val 50000" name="adj"/>
              </a:avLst>
            </a:prstGeom>
            <a:solidFill>
              <a:srgbClr val="2A56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SzPts val="1100"/>
                <a:buNone/>
              </a:pPr>
              <a:r>
                <a:rPr lang="en-US" sz="20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Bid Tabulation Received</a:t>
              </a:r>
              <a:endParaRPr sz="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15" name="Google Shape;215;p21"/>
            <p:cNvSpPr txBox="1"/>
            <p:nvPr/>
          </p:nvSpPr>
          <p:spPr>
            <a:xfrm>
              <a:off x="2263428" y="-421222"/>
              <a:ext cx="2212800" cy="261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-31750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400"/>
                <a:buFont typeface="Roboto"/>
                <a:buChar char="●"/>
              </a:pPr>
              <a:r>
                <a:rPr lang="en-US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Along with all signed documents</a:t>
              </a:r>
              <a:endPara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1750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400"/>
                <a:buFont typeface="Roboto"/>
                <a:buChar char="●"/>
              </a:pPr>
              <a:r>
                <a:rPr lang="en-US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Send Bid Tabs and attachments via email to LGC contac</a:t>
              </a:r>
              <a:r>
                <a:rPr lang="en-US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t</a:t>
              </a:r>
              <a:endPara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1750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400"/>
                <a:buFont typeface="Roboto"/>
                <a:buChar char="●"/>
              </a:pPr>
              <a:r>
                <a:rPr lang="en-US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DBE Form E-91 must accompany all submitted bids in order to be responsive and responsible</a:t>
              </a:r>
              <a:endPara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16" name="Google Shape;216;p21"/>
          <p:cNvGrpSpPr/>
          <p:nvPr/>
        </p:nvGrpSpPr>
        <p:grpSpPr>
          <a:xfrm>
            <a:off x="4378725" y="896650"/>
            <a:ext cx="2684121" cy="3681600"/>
            <a:chOff x="4560264" y="-1342419"/>
            <a:chExt cx="2541300" cy="3681600"/>
          </a:xfrm>
        </p:grpSpPr>
        <p:sp>
          <p:nvSpPr>
            <p:cNvPr id="217" name="Google Shape;217;p21"/>
            <p:cNvSpPr/>
            <p:nvPr/>
          </p:nvSpPr>
          <p:spPr>
            <a:xfrm>
              <a:off x="4560264" y="-1342419"/>
              <a:ext cx="2541300" cy="1051500"/>
            </a:xfrm>
            <a:prstGeom prst="chevron">
              <a:avLst>
                <a:gd fmla="val 50000" name="adj"/>
              </a:avLst>
            </a:prstGeom>
            <a:solidFill>
              <a:srgbClr val="336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SzPts val="1100"/>
                <a:buNone/>
              </a:pPr>
              <a:r>
                <a:rPr lang="en-US" sz="20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Concurrence and Bid Award</a:t>
              </a:r>
              <a:endParaRPr sz="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18" name="Google Shape;218;p21"/>
            <p:cNvSpPr txBox="1"/>
            <p:nvPr/>
          </p:nvSpPr>
          <p:spPr>
            <a:xfrm>
              <a:off x="4560264" y="-290919"/>
              <a:ext cx="2241600" cy="263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-31750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400"/>
                <a:buFont typeface="Roboto"/>
                <a:buChar char="●"/>
              </a:pPr>
              <a:r>
                <a:rPr lang="en-US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LGC will review Bid Tabs and attachments</a:t>
              </a:r>
              <a:endPara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1750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400"/>
                <a:buFont typeface="Roboto"/>
                <a:buChar char="●"/>
              </a:pPr>
              <a:r>
                <a:rPr lang="en-US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Will send a letter awarding concurrence, then you can award the project</a:t>
              </a:r>
              <a:endPara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19" name="Google Shape;219;p21"/>
          <p:cNvGrpSpPr/>
          <p:nvPr/>
        </p:nvGrpSpPr>
        <p:grpSpPr>
          <a:xfrm>
            <a:off x="6498798" y="896660"/>
            <a:ext cx="2329970" cy="3667190"/>
            <a:chOff x="6297287" y="-848843"/>
            <a:chExt cx="2677203" cy="3667190"/>
          </a:xfrm>
        </p:grpSpPr>
        <p:sp>
          <p:nvSpPr>
            <p:cNvPr id="220" name="Google Shape;220;p21"/>
            <p:cNvSpPr/>
            <p:nvPr/>
          </p:nvSpPr>
          <p:spPr>
            <a:xfrm>
              <a:off x="6297287" y="-848843"/>
              <a:ext cx="2677200" cy="1051500"/>
            </a:xfrm>
            <a:prstGeom prst="chevron">
              <a:avLst>
                <a:gd fmla="val 50000" name="adj"/>
              </a:avLst>
            </a:prstGeom>
            <a:solidFill>
              <a:srgbClr val="4285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SzPts val="1100"/>
                <a:buNone/>
              </a:pPr>
              <a:r>
                <a:rPr lang="en-US" sz="1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Executed Contract with Contractor</a:t>
              </a:r>
              <a:endParaRPr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21" name="Google Shape;221;p21"/>
            <p:cNvSpPr txBox="1"/>
            <p:nvPr/>
          </p:nvSpPr>
          <p:spPr>
            <a:xfrm>
              <a:off x="6297289" y="202647"/>
              <a:ext cx="2677200" cy="261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-31750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400"/>
                <a:buFont typeface="Roboto"/>
                <a:buChar char="●"/>
              </a:pPr>
              <a:r>
                <a:rPr lang="en-US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Email LGC contact a copy of your signed contractor agreement</a:t>
              </a:r>
              <a:endPara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1750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400"/>
                <a:buFont typeface="Roboto"/>
                <a:buChar char="●"/>
              </a:pPr>
              <a:r>
                <a:rPr lang="en-US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Attach FHWA 1273 to contract</a:t>
              </a:r>
              <a:endPara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1750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400"/>
                <a:buFont typeface="Roboto"/>
                <a:buChar char="●"/>
              </a:pPr>
              <a:r>
                <a:rPr lang="en-US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DBE-2 - Notification of Intent to Subcontract form completed on all DBE subcontractors</a:t>
              </a:r>
              <a:endPara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Aspect">
  <a:themeElements>
    <a:clrScheme name="Aspect">
      <a:dk1>
        <a:srgbClr val="000000"/>
      </a:dk1>
      <a:lt1>
        <a:srgbClr val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