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6" r:id="rId6"/>
    <p:sldId id="267" r:id="rId7"/>
    <p:sldId id="262" r:id="rId8"/>
    <p:sldId id="263" r:id="rId9"/>
    <p:sldId id="258" r:id="rId10"/>
    <p:sldId id="26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24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4"/>
    <p:restoredTop sz="94681"/>
  </p:normalViewPr>
  <p:slideViewPr>
    <p:cSldViewPr snapToGrid="0" snapToObjects="1">
      <p:cViewPr varScale="1">
        <p:scale>
          <a:sx n="140" d="100"/>
          <a:sy n="140" d="100"/>
        </p:scale>
        <p:origin x="1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2619-B301-9A4B-9CE4-C0026915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8579-5D49-7E44-B92A-0D727618E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B38E-9012-244E-896B-01F9D934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1CE5-101A-0D4D-AE5D-914D226B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89E5-22FD-094D-8521-B779E947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DAD1-1A77-ED47-AABD-10F33B89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B27-85A3-8D4C-BD04-1CEC881E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B7FD-548C-CF49-89E7-0BED4FAE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B536-AB57-C74B-8952-12310D47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91A9-35E4-E94E-852E-76D788FF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255AE-0DD5-DE4B-985D-2B4BF9C9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4023E-690E-B047-89C9-A88BAE4F6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B566-B059-8B44-8D79-93835AB2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3738-5171-C54D-8C35-110A7119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FE79-2DD5-2A44-AA8A-4E97414A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BEC3-FAE4-DD47-84CC-348AF71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EB39-5FEF-B44F-A02A-072F66CF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657C-867B-6244-8036-C6738811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07E6-8058-5946-9C2D-AFFB9B1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442E-8EE7-DF48-951D-694D174A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1767-4308-0E4D-A8D5-D134EA99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B54AD-F33E-A94F-85F4-C42579C8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3FF3-5395-3242-8A8B-B4EB8068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68D5-D44C-3346-A259-A8B40093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A414-6177-7C44-A19E-54683FDA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47ED-E444-8F48-9D2D-4C771B20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4035-0649-0A48-8E6C-5B3DAACB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9844C-87AA-FD4F-92CB-A54740D1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F6881-C488-794A-AC41-94F537B1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A7446-1212-E349-BECD-3F42D975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EE2EF-0BE1-1145-9D6B-95402D56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1F7D-27E2-0E45-9BCB-005FA737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6673-79D7-8B40-9AF8-2C4DA870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E932F-A40C-124E-A197-6D064F53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AD215-E280-3C4E-9058-193E0FD9F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6B6FC-FB02-634C-BD5F-C029A907F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98D63-B57F-C647-8E01-8A4FBC1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128C1-513D-3740-B47E-0CCA7757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77D43-F4C6-5840-B7F5-07C56CE5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AC03-BE92-D34A-9492-49AE570A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8227A-8D62-A44D-BD4C-DD8E1FA4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A9C5-F0BE-FB49-BABD-B662C8DF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B98C-AEFA-944D-B47F-C20936EF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8526-592F-F040-A51F-5E614DB2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60140-75E3-684F-AA72-4F53DB69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F7D45-E0A9-CE42-BF13-C7714C1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6DA9-AD5A-EE49-8E3C-36364883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1D5-5C75-ED4A-9F27-1F6738C9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CDC1-16CC-A74C-948C-BD72CCB0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ACCD4-EB3A-934F-8B84-8D9109EB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1893-142F-8041-954B-94FCD652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83608-A2E5-F04A-8E19-E3268D18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337A-0AAF-E34D-B3C1-67FF0206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4665A-5945-2642-8851-4AABA8D47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32F3B-0021-F347-80AE-D176610A7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2FBA3-CCCA-4340-8D8B-8C4F7C76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42F5-4AEB-9947-806F-5E449BE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CF637-011F-0146-97F7-2E99665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7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66285-4665-904B-A729-CDE8AA5E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97692-950F-DE49-8E67-2759871C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400F-CAF6-F346-A4BB-26376C74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A26C-2191-AD47-89D4-D0A75C40E12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A763-1FAF-C842-97E3-61D0A21C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5D57-A4A9-314B-A816-136557624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95C45-3451-014B-8363-6E577CCF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64" y="-1"/>
            <a:ext cx="7913618" cy="6965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D0059-70CA-AC4C-B19A-DC1AEAD1531D}"/>
              </a:ext>
            </a:extLst>
          </p:cNvPr>
          <p:cNvSpPr txBox="1"/>
          <p:nvPr/>
        </p:nvSpPr>
        <p:spPr>
          <a:xfrm>
            <a:off x="174811" y="2459642"/>
            <a:ext cx="708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latin typeface="Myriad Pro" panose="020B0503030403020204" pitchFamily="34" charset="0"/>
              </a:rPr>
              <a:t>TITLE PAGE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6B838-B00F-1348-AA75-B2AA4486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2" y="3598595"/>
            <a:ext cx="4888473" cy="4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94E1-31CC-FF4D-9F6F-7E09FBDB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9" y="828111"/>
            <a:ext cx="10515600" cy="1325563"/>
          </a:xfrm>
        </p:spPr>
        <p:txBody>
          <a:bodyPr/>
          <a:lstStyle/>
          <a:p>
            <a:pPr algn="ctr"/>
            <a:r>
              <a:rPr lang="en-US" b="1" spc="300" dirty="0">
                <a:latin typeface="Myriad Pro" panose="020B0503030403020204" pitchFamily="34" charset="0"/>
              </a:rPr>
              <a:t>TABLE/GRAPH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2525A-F7B2-3F4C-80B1-BD76710C8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6F19D-A15E-0744-8487-0D2C4A66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9348D7-8BDB-E943-9D25-196DABBDCE0D}"/>
              </a:ext>
            </a:extLst>
          </p:cNvPr>
          <p:cNvSpPr/>
          <p:nvPr/>
        </p:nvSpPr>
        <p:spPr>
          <a:xfrm>
            <a:off x="1658893" y="2061346"/>
            <a:ext cx="2893985" cy="2893985"/>
          </a:xfrm>
          <a:prstGeom prst="ellipse">
            <a:avLst/>
          </a:prstGeom>
          <a:solidFill>
            <a:srgbClr val="FFC42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7EE763-4480-D846-90E0-C13A9C610805}"/>
              </a:ext>
            </a:extLst>
          </p:cNvPr>
          <p:cNvSpPr/>
          <p:nvPr/>
        </p:nvSpPr>
        <p:spPr>
          <a:xfrm>
            <a:off x="3777060" y="2061346"/>
            <a:ext cx="2893985" cy="2893985"/>
          </a:xfrm>
          <a:prstGeom prst="ellipse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955D5A-91AA-A642-9AC5-30ED3AD7CB6F}"/>
              </a:ext>
            </a:extLst>
          </p:cNvPr>
          <p:cNvSpPr/>
          <p:nvPr/>
        </p:nvSpPr>
        <p:spPr>
          <a:xfrm>
            <a:off x="7917472" y="2061346"/>
            <a:ext cx="2893985" cy="2893985"/>
          </a:xfrm>
          <a:prstGeom prst="ellipse">
            <a:avLst/>
          </a:prstGeom>
          <a:solidFill>
            <a:schemeClr val="tx1">
              <a:lumMod val="65000"/>
              <a:lumOff val="35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4D416C-9B1D-704F-A378-F2A86511BC87}"/>
              </a:ext>
            </a:extLst>
          </p:cNvPr>
          <p:cNvSpPr/>
          <p:nvPr/>
        </p:nvSpPr>
        <p:spPr>
          <a:xfrm>
            <a:off x="5799306" y="2061346"/>
            <a:ext cx="2893985" cy="2893985"/>
          </a:xfrm>
          <a:prstGeom prst="ellipse">
            <a:avLst/>
          </a:prstGeom>
          <a:solidFill>
            <a:srgbClr val="492F2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FF1808-9DE4-7F45-BD74-AE183C845A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E76B5-C239-F04F-B877-06A80798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6" y="1512801"/>
            <a:ext cx="2373924" cy="17871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6DAA39-56F0-6D45-BC3D-881FA9687C0F}"/>
              </a:ext>
            </a:extLst>
          </p:cNvPr>
          <p:cNvSpPr txBox="1"/>
          <p:nvPr/>
        </p:nvSpPr>
        <p:spPr>
          <a:xfrm>
            <a:off x="557508" y="305567"/>
            <a:ext cx="6099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yriad Pro" panose="020B0503030403020204" pitchFamily="34" charset="0"/>
              </a:rPr>
              <a:t>BRANDING TAGLINES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2A7454-66C9-DC45-B84F-115BA6DD88F5}"/>
              </a:ext>
            </a:extLst>
          </p:cNvPr>
          <p:cNvCxnSpPr/>
          <p:nvPr/>
        </p:nvCxnSpPr>
        <p:spPr>
          <a:xfrm>
            <a:off x="557508" y="1075008"/>
            <a:ext cx="553849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5D44E77-858D-3C4D-BBFD-112578FD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8" y="3605173"/>
            <a:ext cx="5773040" cy="5296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5822C8-ABF7-1640-A74C-415537FC29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78" y="2576473"/>
            <a:ext cx="4292600" cy="1028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81AA96-C0FC-8048-9E54-F577AF5388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26" y="4485521"/>
            <a:ext cx="4343400" cy="10287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C2C682-17E0-A44D-86FB-80F61EF07F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178" y="4028321"/>
            <a:ext cx="41402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40A933-A25B-A141-8F9D-ADC34A4C05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726" y="5286696"/>
            <a:ext cx="3942660" cy="124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A685C-D3BA-D24F-9F35-40A9A6B30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896" y="1116044"/>
            <a:ext cx="4484363" cy="1290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31ECA-59F8-7541-8447-2C0163163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665" y="5661664"/>
            <a:ext cx="6248232" cy="6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1D5EE-6268-4941-9253-05B3826B4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8044" y="1598363"/>
            <a:ext cx="2456230" cy="17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46192-2400-3C4E-9FD4-E9E0D7EB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274" y="-2"/>
            <a:ext cx="12202274" cy="133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6FCCF-9C49-5F44-A306-B971F7B1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BASIC EDITING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46C4-F579-B446-84F1-961ED7B1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649895"/>
            <a:ext cx="11569148" cy="49298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492F24"/>
                </a:solidFill>
              </a:rPr>
              <a:t>	</a:t>
            </a:r>
            <a:r>
              <a:rPr lang="en-US" sz="21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endParaRPr lang="en-US" sz="2100" b="1" u="sng" dirty="0">
              <a:solidFill>
                <a:srgbClr val="492F24"/>
              </a:solidFill>
            </a:endParaRPr>
          </a:p>
          <a:p>
            <a:pPr marL="0" indent="0">
              <a:buNone/>
            </a:pPr>
            <a:r>
              <a:rPr lang="en-US" sz="2100" b="1" u="sng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2100" dirty="0" err="1">
                <a:solidFill>
                  <a:srgbClr val="492F24"/>
                </a:solidFill>
              </a:rPr>
              <a:t>support.office.com</a:t>
            </a:r>
            <a:r>
              <a:rPr lang="en-US" sz="2100" dirty="0">
                <a:solidFill>
                  <a:srgbClr val="492F24"/>
                </a:solidFill>
              </a:rPr>
              <a:t>/</a:t>
            </a:r>
            <a:r>
              <a:rPr lang="en-US" sz="2100" dirty="0" err="1">
                <a:solidFill>
                  <a:srgbClr val="492F24"/>
                </a:solidFill>
              </a:rPr>
              <a:t>en</a:t>
            </a:r>
            <a:r>
              <a:rPr lang="en-US" sz="2100" dirty="0">
                <a:solidFill>
                  <a:srgbClr val="492F24"/>
                </a:solidFill>
              </a:rPr>
              <a:t>-us/article/basic-tasks-for-creating-a-powerpoint-presentation-efbbc1cd-c5f1-4264-b48e-c8a7b0334e36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1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EE133-F460-6E42-BDFB-D525AC1F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68363-DF86-724B-B517-0B55F664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389847"/>
            <a:ext cx="14180685" cy="77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DF393-BDF7-374B-BD71-82E5B3E4F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314" y="2086184"/>
            <a:ext cx="3858160" cy="3018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43C60-41A0-CA45-AE5A-E6CB5120DF5F}"/>
              </a:ext>
            </a:extLst>
          </p:cNvPr>
          <p:cNvSpPr txBox="1"/>
          <p:nvPr/>
        </p:nvSpPr>
        <p:spPr>
          <a:xfrm>
            <a:off x="659758" y="2086184"/>
            <a:ext cx="61461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IMPACT STATEMENT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DDDF8-ECBA-3B40-A0B9-C98A901EB9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74" y="2381385"/>
            <a:ext cx="2196974" cy="16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5B04-C53B-BA41-BB32-193FA22A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63" y="841699"/>
            <a:ext cx="10515600" cy="1325563"/>
          </a:xfrm>
        </p:spPr>
        <p:txBody>
          <a:bodyPr/>
          <a:lstStyle/>
          <a:p>
            <a:r>
              <a:rPr lang="en-US" b="1" spc="300" dirty="0">
                <a:latin typeface="Myriad Pro" panose="020B0503030403020204" pitchFamily="34" charset="0"/>
              </a:rPr>
              <a:t>BULLET LIST, NO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A4952-C60B-E947-A28D-AAD8D009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179D3-C1A9-9C49-BC34-6390301A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BA3E17-C133-8840-8F20-76646398ED01}"/>
              </a:ext>
            </a:extLst>
          </p:cNvPr>
          <p:cNvSpPr txBox="1"/>
          <p:nvPr/>
        </p:nvSpPr>
        <p:spPr>
          <a:xfrm>
            <a:off x="1400537" y="2659648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•Example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F61E1-1CAE-264E-AD15-6D58EC6DC863}"/>
              </a:ext>
            </a:extLst>
          </p:cNvPr>
          <p:cNvSpPr txBox="1"/>
          <p:nvPr/>
        </p:nvSpPr>
        <p:spPr>
          <a:xfrm>
            <a:off x="1354237" y="3445593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Example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EFE78-67C4-1A45-B007-EB9356E16ABB}"/>
              </a:ext>
            </a:extLst>
          </p:cNvPr>
          <p:cNvSpPr txBox="1"/>
          <p:nvPr/>
        </p:nvSpPr>
        <p:spPr>
          <a:xfrm>
            <a:off x="1354237" y="4193444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Example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F06865-396A-7545-8B60-E87B1A09F837}"/>
              </a:ext>
            </a:extLst>
          </p:cNvPr>
          <p:cNvSpPr txBox="1"/>
          <p:nvPr/>
        </p:nvSpPr>
        <p:spPr>
          <a:xfrm>
            <a:off x="1354236" y="4913604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Example 4</a:t>
            </a:r>
          </a:p>
        </p:txBody>
      </p:sp>
    </p:spTree>
    <p:extLst>
      <p:ext uri="{BB962C8B-B14F-4D97-AF65-F5344CB8AC3E}">
        <p14:creationId xmlns:p14="http://schemas.microsoft.com/office/powerpoint/2010/main" val="26905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9BEFB-4367-7749-9CB9-EB6D21E6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34BDA-D89B-2643-A8EB-66B6182C7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AD09ED-D638-B04B-9EF1-EDD3A28905C4}"/>
              </a:ext>
            </a:extLst>
          </p:cNvPr>
          <p:cNvSpPr/>
          <p:nvPr/>
        </p:nvSpPr>
        <p:spPr>
          <a:xfrm>
            <a:off x="7437149" y="1462385"/>
            <a:ext cx="4188647" cy="4188647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87647C-E556-5E46-9713-F0D2FC8BEE00}"/>
              </a:ext>
            </a:extLst>
          </p:cNvPr>
          <p:cNvSpPr/>
          <p:nvPr/>
        </p:nvSpPr>
        <p:spPr>
          <a:xfrm>
            <a:off x="5687680" y="1182449"/>
            <a:ext cx="2627536" cy="2627536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3F5B6-DDCC-4F44-A929-E8123AF47D0A}"/>
              </a:ext>
            </a:extLst>
          </p:cNvPr>
          <p:cNvSpPr txBox="1"/>
          <p:nvPr/>
        </p:nvSpPr>
        <p:spPr>
          <a:xfrm>
            <a:off x="1400537" y="2931004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• Example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6233A-B142-6949-BBF6-B1070F05F0DC}"/>
              </a:ext>
            </a:extLst>
          </p:cNvPr>
          <p:cNvSpPr txBox="1"/>
          <p:nvPr/>
        </p:nvSpPr>
        <p:spPr>
          <a:xfrm>
            <a:off x="1354237" y="3716949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• Example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3F949-E9DC-124B-832F-9EBB8D984C52}"/>
              </a:ext>
            </a:extLst>
          </p:cNvPr>
          <p:cNvSpPr txBox="1"/>
          <p:nvPr/>
        </p:nvSpPr>
        <p:spPr>
          <a:xfrm>
            <a:off x="1354237" y="4464800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• Example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33080-8C3D-0C4E-A2E6-1CB605EEB3DA}"/>
              </a:ext>
            </a:extLst>
          </p:cNvPr>
          <p:cNvSpPr txBox="1"/>
          <p:nvPr/>
        </p:nvSpPr>
        <p:spPr>
          <a:xfrm>
            <a:off x="1354236" y="5184960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• Example 4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78007FA-B173-0848-82E9-088A25C4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9" y="841699"/>
            <a:ext cx="4612996" cy="1325563"/>
          </a:xfrm>
        </p:spPr>
        <p:txBody>
          <a:bodyPr/>
          <a:lstStyle/>
          <a:p>
            <a:r>
              <a:rPr lang="en-US" b="1" spc="300" dirty="0">
                <a:latin typeface="Myriad Pro" panose="020B0503030403020204" pitchFamily="34" charset="0"/>
              </a:rPr>
              <a:t>BULLET LIST, w/ photo </a:t>
            </a:r>
          </a:p>
        </p:txBody>
      </p:sp>
    </p:spTree>
    <p:extLst>
      <p:ext uri="{BB962C8B-B14F-4D97-AF65-F5344CB8AC3E}">
        <p14:creationId xmlns:p14="http://schemas.microsoft.com/office/powerpoint/2010/main" val="102765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1F5E2-D659-CE48-9833-759B8F88ED50}"/>
              </a:ext>
            </a:extLst>
          </p:cNvPr>
          <p:cNvSpPr/>
          <p:nvPr/>
        </p:nvSpPr>
        <p:spPr>
          <a:xfrm>
            <a:off x="-73152" y="9145"/>
            <a:ext cx="12335256" cy="6922008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62997-2A49-D848-AD37-FA7D7BD0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5568697"/>
            <a:ext cx="12335256" cy="1362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7E3AD-C2E9-E743-B145-FDE09B01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57C7-5EFF-8440-AEF8-C9753E1DC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94921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000230-5456-C541-A2AB-584DB0A7A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595"/>
          <a:stretch/>
        </p:blipFill>
        <p:spPr>
          <a:xfrm>
            <a:off x="0" y="0"/>
            <a:ext cx="12187673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009BA3-F20A-AA4E-B836-D45D390D9B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50774-51C2-B24D-8820-76ABBAB01FFB}"/>
              </a:ext>
            </a:extLst>
          </p:cNvPr>
          <p:cNvSpPr txBox="1"/>
          <p:nvPr/>
        </p:nvSpPr>
        <p:spPr>
          <a:xfrm>
            <a:off x="838200" y="1347927"/>
            <a:ext cx="1074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7765-506B-4647-A00F-88B035276139}"/>
              </a:ext>
            </a:extLst>
          </p:cNvPr>
          <p:cNvSpPr txBox="1"/>
          <p:nvPr/>
        </p:nvSpPr>
        <p:spPr>
          <a:xfrm>
            <a:off x="838200" y="3390371"/>
            <a:ext cx="1074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Insert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52A88A-D293-3743-88CB-83B836B7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CD729-BDBC-B847-BD0C-E18EC8C9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4" y="-47527"/>
            <a:ext cx="14180685" cy="7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AD9C7E-0630-114B-A07C-4342FAE94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446" cy="5311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BCFC01-8E20-BB4D-954A-80C3ECFCFAA1}"/>
              </a:ext>
            </a:extLst>
          </p:cNvPr>
          <p:cNvSpPr/>
          <p:nvPr/>
        </p:nvSpPr>
        <p:spPr>
          <a:xfrm>
            <a:off x="0" y="5168349"/>
            <a:ext cx="12192000" cy="1689652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9E74E-F4DA-814C-BE13-B74A8D3126F9}"/>
              </a:ext>
            </a:extLst>
          </p:cNvPr>
          <p:cNvSpPr txBox="1"/>
          <p:nvPr/>
        </p:nvSpPr>
        <p:spPr>
          <a:xfrm>
            <a:off x="1154206" y="2286051"/>
            <a:ext cx="9883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SECTION TITLE PAGE</a:t>
            </a:r>
          </a:p>
          <a:p>
            <a:pPr algn="ctr"/>
            <a:r>
              <a:rPr lang="en-US" b="1" dirty="0">
                <a:latin typeface="Myriad Pro" panose="020B0503030403020204" pitchFamily="34" charset="0"/>
              </a:rPr>
              <a:t>NO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F5111-FD15-0F47-92F3-D51E9DA203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63" y="5293860"/>
            <a:ext cx="6859720" cy="15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4FA62-A7C2-CB45-B47B-811EC1F22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46" y="0"/>
            <a:ext cx="1221889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FDE1B-093A-8E47-9C1D-A7C23A0A482E}"/>
              </a:ext>
            </a:extLst>
          </p:cNvPr>
          <p:cNvSpPr/>
          <p:nvPr/>
        </p:nvSpPr>
        <p:spPr>
          <a:xfrm>
            <a:off x="-13446" y="5217459"/>
            <a:ext cx="12205446" cy="1640541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00CA-2F2A-0040-BE19-C0A3349E0E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13447" y="-16042"/>
            <a:ext cx="12218892" cy="5233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7CD9A-7091-A149-AC7C-7406096F203D}"/>
              </a:ext>
            </a:extLst>
          </p:cNvPr>
          <p:cNvSpPr txBox="1"/>
          <p:nvPr/>
        </p:nvSpPr>
        <p:spPr>
          <a:xfrm>
            <a:off x="1154206" y="1908210"/>
            <a:ext cx="9883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SECTION TITLE PAGE</a:t>
            </a:r>
          </a:p>
          <a:p>
            <a:pPr algn="ctr"/>
            <a:r>
              <a:rPr lang="en-US" b="1" dirty="0">
                <a:latin typeface="Myriad Pro" panose="020B0503030403020204" pitchFamily="34" charset="0"/>
              </a:rPr>
              <a:t>NO PHOTO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AC302F-8328-6C4B-80D9-F999C727A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72" y="5370419"/>
            <a:ext cx="5569159" cy="13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8CC373-2788-8C41-BB50-932E482CD42D}"/>
              </a:ext>
            </a:extLst>
          </p:cNvPr>
          <p:cNvSpPr/>
          <p:nvPr/>
        </p:nvSpPr>
        <p:spPr>
          <a:xfrm>
            <a:off x="4332636" y="1007185"/>
            <a:ext cx="3092824" cy="500230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A250B-A677-FC4A-BA67-BEC814ED0111}"/>
              </a:ext>
            </a:extLst>
          </p:cNvPr>
          <p:cNvSpPr/>
          <p:nvPr/>
        </p:nvSpPr>
        <p:spPr>
          <a:xfrm>
            <a:off x="7860022" y="1007185"/>
            <a:ext cx="3092824" cy="500230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6EF6AA-DE5D-1C43-8D9F-149C48955C4A}"/>
              </a:ext>
            </a:extLst>
          </p:cNvPr>
          <p:cNvSpPr/>
          <p:nvPr/>
        </p:nvSpPr>
        <p:spPr>
          <a:xfrm>
            <a:off x="782613" y="1007185"/>
            <a:ext cx="3092824" cy="500230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CC9BF8-DF2A-6C46-B971-DA732AA1A349}"/>
              </a:ext>
            </a:extLst>
          </p:cNvPr>
          <p:cNvSpPr/>
          <p:nvPr/>
        </p:nvSpPr>
        <p:spPr>
          <a:xfrm>
            <a:off x="995423" y="1240119"/>
            <a:ext cx="2667204" cy="4536439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Pictures w/ Caption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DDF2B-42FD-2443-9A5D-454CE1D7D535}"/>
              </a:ext>
            </a:extLst>
          </p:cNvPr>
          <p:cNvSpPr/>
          <p:nvPr/>
        </p:nvSpPr>
        <p:spPr>
          <a:xfrm>
            <a:off x="4534127" y="1240119"/>
            <a:ext cx="2667204" cy="4536439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Pictures w/ Caption</a:t>
            </a:r>
          </a:p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2D8FF-4870-1B48-B5DA-7654AA29C2A5}"/>
              </a:ext>
            </a:extLst>
          </p:cNvPr>
          <p:cNvSpPr/>
          <p:nvPr/>
        </p:nvSpPr>
        <p:spPr>
          <a:xfrm>
            <a:off x="8072832" y="1240119"/>
            <a:ext cx="2667204" cy="4536439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Pictures w/ Caption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100</Words>
  <Application>Microsoft Macintosh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BULLET LIST, NO IMAGE</vt:lpstr>
      <vt:lpstr>BULLET LIST, w/ photo </vt:lpstr>
      <vt:lpstr>INSERT TITLE HERE</vt:lpstr>
      <vt:lpstr>PowerPoint Presentation</vt:lpstr>
      <vt:lpstr>PowerPoint Presentation</vt:lpstr>
      <vt:lpstr>PowerPoint Presentation</vt:lpstr>
      <vt:lpstr>PowerPoint Presentation</vt:lpstr>
      <vt:lpstr>TABLE/GRAPH</vt:lpstr>
      <vt:lpstr>PowerPoint Presentation</vt:lpstr>
      <vt:lpstr>BASIC EDITING INSTRUCTIONS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23</cp:revision>
  <dcterms:created xsi:type="dcterms:W3CDTF">2018-11-06T21:10:55Z</dcterms:created>
  <dcterms:modified xsi:type="dcterms:W3CDTF">2019-09-19T14:37:55Z</dcterms:modified>
  <cp:category/>
</cp:coreProperties>
</file>